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0"/>
  </p:notesMasterIdLst>
  <p:sldIdLst>
    <p:sldId id="281" r:id="rId5"/>
    <p:sldId id="284" r:id="rId6"/>
    <p:sldId id="283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086"/>
    <a:srgbClr val="515150"/>
    <a:srgbClr val="004C8F"/>
    <a:srgbClr val="004D8F"/>
    <a:srgbClr val="1331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53301E-47EF-4D0C-EBEE-85B3F4E78BE6}" v="185" dt="2020-09-11T12:08:29.479"/>
    <p1510:client id="{9ECEED5A-C43E-4DDA-A9AE-D4F1809E45DA}" v="1894" dt="2020-09-11T14:04:41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5381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644" y="52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ug, Jacob" userId="S::jacob.haug@nif.idrett.no::1d028367-edaa-40b9-aea6-00834a7f30e0" providerId="AD" clId="Web-{45E5FAFD-8A12-4CF6-95E1-E1EE8890E521}"/>
    <pc:docChg chg="addSld delSld modSld">
      <pc:chgData name="Haug, Jacob" userId="S::jacob.haug@nif.idrett.no::1d028367-edaa-40b9-aea6-00834a7f30e0" providerId="AD" clId="Web-{45E5FAFD-8A12-4CF6-95E1-E1EE8890E521}" dt="2020-09-10T11:44:43.818" v="14"/>
      <pc:docMkLst>
        <pc:docMk/>
      </pc:docMkLst>
      <pc:sldChg chg="modSp add del replId">
        <pc:chgData name="Haug, Jacob" userId="S::jacob.haug@nif.idrett.no::1d028367-edaa-40b9-aea6-00834a7f30e0" providerId="AD" clId="Web-{45E5FAFD-8A12-4CF6-95E1-E1EE8890E521}" dt="2020-09-10T11:44:43.818" v="14"/>
        <pc:sldMkLst>
          <pc:docMk/>
          <pc:sldMk cId="454658430" sldId="290"/>
        </pc:sldMkLst>
        <pc:spChg chg="mod">
          <ac:chgData name="Haug, Jacob" userId="S::jacob.haug@nif.idrett.no::1d028367-edaa-40b9-aea6-00834a7f30e0" providerId="AD" clId="Web-{45E5FAFD-8A12-4CF6-95E1-E1EE8890E521}" dt="2020-09-10T11:44:05.130" v="2" actId="20577"/>
          <ac:spMkLst>
            <pc:docMk/>
            <pc:sldMk cId="454658430" sldId="290"/>
            <ac:spMk id="7" creationId="{00000000-0000-0000-0000-000000000000}"/>
          </ac:spMkLst>
        </pc:spChg>
        <pc:spChg chg="mod">
          <ac:chgData name="Haug, Jacob" userId="S::jacob.haug@nif.idrett.no::1d028367-edaa-40b9-aea6-00834a7f30e0" providerId="AD" clId="Web-{45E5FAFD-8A12-4CF6-95E1-E1EE8890E521}" dt="2020-09-10T11:44:37.380" v="12" actId="20577"/>
          <ac:spMkLst>
            <pc:docMk/>
            <pc:sldMk cId="454658430" sldId="290"/>
            <ac:spMk id="10" creationId="{00000000-0000-0000-0000-000000000000}"/>
          </ac:spMkLst>
        </pc:spChg>
      </pc:sldChg>
    </pc:docChg>
  </pc:docChgLst>
  <pc:docChgLst>
    <pc:chgData name="Sandnæs, Morten" userId="8fd1d00d-fad7-4d80-bfa2-3155cfad7517" providerId="ADAL" clId="{9ECEED5A-C43E-4DDA-A9AE-D4F1809E45DA}"/>
    <pc:docChg chg="addSld delSld modSld sldOrd">
      <pc:chgData name="Sandnæs, Morten" userId="8fd1d00d-fad7-4d80-bfa2-3155cfad7517" providerId="ADAL" clId="{9ECEED5A-C43E-4DDA-A9AE-D4F1809E45DA}" dt="2020-09-11T15:32:48.899" v="1915"/>
      <pc:docMkLst>
        <pc:docMk/>
      </pc:docMkLst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1517512014" sldId="257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343515805" sldId="265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2723949063" sldId="269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3238002414" sldId="270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2144322543" sldId="271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798101125" sldId="272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431879112" sldId="273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1079118437" sldId="274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587060714" sldId="275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259780897" sldId="276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242383961" sldId="277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425413779" sldId="278"/>
        </pc:sldMkLst>
      </pc:sldChg>
      <pc:sldChg chg="del">
        <pc:chgData name="Sandnæs, Morten" userId="8fd1d00d-fad7-4d80-bfa2-3155cfad7517" providerId="ADAL" clId="{9ECEED5A-C43E-4DDA-A9AE-D4F1809E45DA}" dt="2020-09-10T11:02:03.311" v="313" actId="47"/>
        <pc:sldMkLst>
          <pc:docMk/>
          <pc:sldMk cId="956322790" sldId="279"/>
        </pc:sldMkLst>
      </pc:sldChg>
      <pc:sldChg chg="modSp">
        <pc:chgData name="Sandnæs, Morten" userId="8fd1d00d-fad7-4d80-bfa2-3155cfad7517" providerId="ADAL" clId="{9ECEED5A-C43E-4DDA-A9AE-D4F1809E45DA}" dt="2020-09-11T14:04:41.956" v="1913" actId="20577"/>
        <pc:sldMkLst>
          <pc:docMk/>
          <pc:sldMk cId="928923594" sldId="281"/>
        </pc:sldMkLst>
        <pc:spChg chg="mod">
          <ac:chgData name="Sandnæs, Morten" userId="8fd1d00d-fad7-4d80-bfa2-3155cfad7517" providerId="ADAL" clId="{9ECEED5A-C43E-4DDA-A9AE-D4F1809E45DA}" dt="2020-09-11T14:04:41.956" v="1913" actId="20577"/>
          <ac:spMkLst>
            <pc:docMk/>
            <pc:sldMk cId="928923594" sldId="281"/>
            <ac:spMk id="10" creationId="{00000000-0000-0000-0000-000000000000}"/>
          </ac:spMkLst>
        </pc:spChg>
      </pc:sldChg>
      <pc:sldChg chg="del">
        <pc:chgData name="Sandnæs, Morten" userId="8fd1d00d-fad7-4d80-bfa2-3155cfad7517" providerId="ADAL" clId="{9ECEED5A-C43E-4DDA-A9AE-D4F1809E45DA}" dt="2020-09-10T10:55:27.818" v="0" actId="2696"/>
        <pc:sldMkLst>
          <pc:docMk/>
          <pc:sldMk cId="1661171378" sldId="282"/>
        </pc:sldMkLst>
      </pc:sldChg>
      <pc:sldChg chg="modSp mod ord">
        <pc:chgData name="Sandnæs, Morten" userId="8fd1d00d-fad7-4d80-bfa2-3155cfad7517" providerId="ADAL" clId="{9ECEED5A-C43E-4DDA-A9AE-D4F1809E45DA}" dt="2020-09-10T11:03:12.643" v="367" actId="1076"/>
        <pc:sldMkLst>
          <pc:docMk/>
          <pc:sldMk cId="1533866154" sldId="283"/>
        </pc:sldMkLst>
        <pc:spChg chg="mod">
          <ac:chgData name="Sandnæs, Morten" userId="8fd1d00d-fad7-4d80-bfa2-3155cfad7517" providerId="ADAL" clId="{9ECEED5A-C43E-4DDA-A9AE-D4F1809E45DA}" dt="2020-09-10T10:57:10.086" v="36" actId="20577"/>
          <ac:spMkLst>
            <pc:docMk/>
            <pc:sldMk cId="1533866154" sldId="283"/>
            <ac:spMk id="7" creationId="{00000000-0000-0000-0000-000000000000}"/>
          </ac:spMkLst>
        </pc:spChg>
        <pc:spChg chg="mod">
          <ac:chgData name="Sandnæs, Morten" userId="8fd1d00d-fad7-4d80-bfa2-3155cfad7517" providerId="ADAL" clId="{9ECEED5A-C43E-4DDA-A9AE-D4F1809E45DA}" dt="2020-09-10T11:03:12.643" v="367" actId="1076"/>
          <ac:spMkLst>
            <pc:docMk/>
            <pc:sldMk cId="1533866154" sldId="283"/>
            <ac:spMk id="10" creationId="{00000000-0000-0000-0000-000000000000}"/>
          </ac:spMkLst>
        </pc:spChg>
      </pc:sldChg>
      <pc:sldChg chg="modSp add">
        <pc:chgData name="Sandnæs, Morten" userId="8fd1d00d-fad7-4d80-bfa2-3155cfad7517" providerId="ADAL" clId="{9ECEED5A-C43E-4DDA-A9AE-D4F1809E45DA}" dt="2020-09-10T10:56:21.493" v="19" actId="20577"/>
        <pc:sldMkLst>
          <pc:docMk/>
          <pc:sldMk cId="2140633750" sldId="284"/>
        </pc:sldMkLst>
        <pc:spChg chg="mod">
          <ac:chgData name="Sandnæs, Morten" userId="8fd1d00d-fad7-4d80-bfa2-3155cfad7517" providerId="ADAL" clId="{9ECEED5A-C43E-4DDA-A9AE-D4F1809E45DA}" dt="2020-09-10T10:56:21.493" v="19" actId="20577"/>
          <ac:spMkLst>
            <pc:docMk/>
            <pc:sldMk cId="2140633750" sldId="284"/>
            <ac:spMk id="10" creationId="{00000000-0000-0000-0000-000000000000}"/>
          </ac:spMkLst>
        </pc:spChg>
      </pc:sldChg>
      <pc:sldChg chg="modSp add mod modAnim">
        <pc:chgData name="Sandnæs, Morten" userId="8fd1d00d-fad7-4d80-bfa2-3155cfad7517" providerId="ADAL" clId="{9ECEED5A-C43E-4DDA-A9AE-D4F1809E45DA}" dt="2020-09-10T11:09:16.735" v="798" actId="20577"/>
        <pc:sldMkLst>
          <pc:docMk/>
          <pc:sldMk cId="1857597383" sldId="285"/>
        </pc:sldMkLst>
        <pc:spChg chg="mod">
          <ac:chgData name="Sandnæs, Morten" userId="8fd1d00d-fad7-4d80-bfa2-3155cfad7517" providerId="ADAL" clId="{9ECEED5A-C43E-4DDA-A9AE-D4F1809E45DA}" dt="2020-09-10T11:08:31.214" v="710" actId="1076"/>
          <ac:spMkLst>
            <pc:docMk/>
            <pc:sldMk cId="1857597383" sldId="285"/>
            <ac:spMk id="7" creationId="{00000000-0000-0000-0000-000000000000}"/>
          </ac:spMkLst>
        </pc:spChg>
        <pc:spChg chg="mod">
          <ac:chgData name="Sandnæs, Morten" userId="8fd1d00d-fad7-4d80-bfa2-3155cfad7517" providerId="ADAL" clId="{9ECEED5A-C43E-4DDA-A9AE-D4F1809E45DA}" dt="2020-09-10T11:09:16.735" v="798" actId="20577"/>
          <ac:spMkLst>
            <pc:docMk/>
            <pc:sldMk cId="1857597383" sldId="285"/>
            <ac:spMk id="10" creationId="{00000000-0000-0000-0000-000000000000}"/>
          </ac:spMkLst>
        </pc:spChg>
        <pc:picChg chg="mod">
          <ac:chgData name="Sandnæs, Morten" userId="8fd1d00d-fad7-4d80-bfa2-3155cfad7517" providerId="ADAL" clId="{9ECEED5A-C43E-4DDA-A9AE-D4F1809E45DA}" dt="2020-09-10T11:03:26.052" v="369" actId="1076"/>
          <ac:picMkLst>
            <pc:docMk/>
            <pc:sldMk cId="1857597383" sldId="285"/>
            <ac:picMk id="5" creationId="{00000000-0000-0000-0000-000000000000}"/>
          </ac:picMkLst>
        </pc:picChg>
      </pc:sldChg>
      <pc:sldChg chg="modSp add">
        <pc:chgData name="Sandnæs, Morten" userId="8fd1d00d-fad7-4d80-bfa2-3155cfad7517" providerId="ADAL" clId="{9ECEED5A-C43E-4DDA-A9AE-D4F1809E45DA}" dt="2020-09-10T11:36:59.629" v="1911" actId="20577"/>
        <pc:sldMkLst>
          <pc:docMk/>
          <pc:sldMk cId="3838437601" sldId="286"/>
        </pc:sldMkLst>
        <pc:spChg chg="mod">
          <ac:chgData name="Sandnæs, Morten" userId="8fd1d00d-fad7-4d80-bfa2-3155cfad7517" providerId="ADAL" clId="{9ECEED5A-C43E-4DDA-A9AE-D4F1809E45DA}" dt="2020-09-10T11:36:59.629" v="1911" actId="20577"/>
          <ac:spMkLst>
            <pc:docMk/>
            <pc:sldMk cId="3838437601" sldId="286"/>
            <ac:spMk id="10" creationId="{00000000-0000-0000-0000-000000000000}"/>
          </ac:spMkLst>
        </pc:spChg>
      </pc:sldChg>
      <pc:sldChg chg="modSp add mod">
        <pc:chgData name="Sandnæs, Morten" userId="8fd1d00d-fad7-4d80-bfa2-3155cfad7517" providerId="ADAL" clId="{9ECEED5A-C43E-4DDA-A9AE-D4F1809E45DA}" dt="2020-09-10T11:16:32.052" v="1361" actId="20577"/>
        <pc:sldMkLst>
          <pc:docMk/>
          <pc:sldMk cId="803337951" sldId="287"/>
        </pc:sldMkLst>
        <pc:spChg chg="mod">
          <ac:chgData name="Sandnæs, Morten" userId="8fd1d00d-fad7-4d80-bfa2-3155cfad7517" providerId="ADAL" clId="{9ECEED5A-C43E-4DDA-A9AE-D4F1809E45DA}" dt="2020-09-10T11:12:35.440" v="990" actId="20577"/>
          <ac:spMkLst>
            <pc:docMk/>
            <pc:sldMk cId="803337951" sldId="287"/>
            <ac:spMk id="7" creationId="{00000000-0000-0000-0000-000000000000}"/>
          </ac:spMkLst>
        </pc:spChg>
        <pc:spChg chg="mod">
          <ac:chgData name="Sandnæs, Morten" userId="8fd1d00d-fad7-4d80-bfa2-3155cfad7517" providerId="ADAL" clId="{9ECEED5A-C43E-4DDA-A9AE-D4F1809E45DA}" dt="2020-09-10T11:16:32.052" v="1361" actId="20577"/>
          <ac:spMkLst>
            <pc:docMk/>
            <pc:sldMk cId="803337951" sldId="287"/>
            <ac:spMk id="10" creationId="{00000000-0000-0000-0000-000000000000}"/>
          </ac:spMkLst>
        </pc:spChg>
      </pc:sldChg>
      <pc:sldChg chg="modSp add modAnim">
        <pc:chgData name="Sandnæs, Morten" userId="8fd1d00d-fad7-4d80-bfa2-3155cfad7517" providerId="ADAL" clId="{9ECEED5A-C43E-4DDA-A9AE-D4F1809E45DA}" dt="2020-09-10T11:36:25.512" v="1880" actId="20577"/>
        <pc:sldMkLst>
          <pc:docMk/>
          <pc:sldMk cId="1878773008" sldId="288"/>
        </pc:sldMkLst>
        <pc:spChg chg="mod">
          <ac:chgData name="Sandnæs, Morten" userId="8fd1d00d-fad7-4d80-bfa2-3155cfad7517" providerId="ADAL" clId="{9ECEED5A-C43E-4DDA-A9AE-D4F1809E45DA}" dt="2020-09-10T11:36:25.512" v="1880" actId="20577"/>
          <ac:spMkLst>
            <pc:docMk/>
            <pc:sldMk cId="1878773008" sldId="288"/>
            <ac:spMk id="10" creationId="{00000000-0000-0000-0000-000000000000}"/>
          </ac:spMkLst>
        </pc:spChg>
      </pc:sldChg>
      <pc:sldChg chg="modSp add ord">
        <pc:chgData name="Sandnæs, Morten" userId="8fd1d00d-fad7-4d80-bfa2-3155cfad7517" providerId="ADAL" clId="{9ECEED5A-C43E-4DDA-A9AE-D4F1809E45DA}" dt="2020-09-11T15:32:48.899" v="1915"/>
        <pc:sldMkLst>
          <pc:docMk/>
          <pc:sldMk cId="540011969" sldId="289"/>
        </pc:sldMkLst>
        <pc:spChg chg="mod">
          <ac:chgData name="Sandnæs, Morten" userId="8fd1d00d-fad7-4d80-bfa2-3155cfad7517" providerId="ADAL" clId="{9ECEED5A-C43E-4DDA-A9AE-D4F1809E45DA}" dt="2020-09-10T11:27:39.809" v="1731" actId="20577"/>
          <ac:spMkLst>
            <pc:docMk/>
            <pc:sldMk cId="540011969" sldId="289"/>
            <ac:spMk id="7" creationId="{00000000-0000-0000-0000-000000000000}"/>
          </ac:spMkLst>
        </pc:spChg>
        <pc:spChg chg="mod">
          <ac:chgData name="Sandnæs, Morten" userId="8fd1d00d-fad7-4d80-bfa2-3155cfad7517" providerId="ADAL" clId="{9ECEED5A-C43E-4DDA-A9AE-D4F1809E45DA}" dt="2020-09-10T11:29:18.532" v="1799" actId="20577"/>
          <ac:spMkLst>
            <pc:docMk/>
            <pc:sldMk cId="540011969" sldId="289"/>
            <ac:spMk id="10" creationId="{00000000-0000-0000-0000-000000000000}"/>
          </ac:spMkLst>
        </pc:spChg>
      </pc:sldChg>
      <pc:sldChg chg="add del">
        <pc:chgData name="Sandnæs, Morten" userId="8fd1d00d-fad7-4d80-bfa2-3155cfad7517" providerId="ADAL" clId="{9ECEED5A-C43E-4DDA-A9AE-D4F1809E45DA}" dt="2020-09-10T11:35:18.063" v="1801" actId="47"/>
        <pc:sldMkLst>
          <pc:docMk/>
          <pc:sldMk cId="4278300658" sldId="290"/>
        </pc:sldMkLst>
      </pc:sldChg>
    </pc:docChg>
  </pc:docChgLst>
  <pc:docChgLst>
    <pc:chgData name="Haug, Jacob" userId="S::jacob.haug@nif.idrett.no::1d028367-edaa-40b9-aea6-00834a7f30e0" providerId="AD" clId="Web-{78E9589D-F652-4740-E83D-B9B408F388E3}"/>
    <pc:docChg chg="modSld">
      <pc:chgData name="Haug, Jacob" userId="S::jacob.haug@nif.idrett.no::1d028367-edaa-40b9-aea6-00834a7f30e0" providerId="AD" clId="Web-{78E9589D-F652-4740-E83D-B9B408F388E3}" dt="2020-09-10T11:54:58.056" v="1"/>
      <pc:docMkLst>
        <pc:docMk/>
      </pc:docMkLst>
      <pc:sldChg chg="modNotes">
        <pc:chgData name="Haug, Jacob" userId="S::jacob.haug@nif.idrett.no::1d028367-edaa-40b9-aea6-00834a7f30e0" providerId="AD" clId="Web-{78E9589D-F652-4740-E83D-B9B408F388E3}" dt="2020-09-10T11:54:58.056" v="1"/>
        <pc:sldMkLst>
          <pc:docMk/>
          <pc:sldMk cId="540011969" sldId="289"/>
        </pc:sldMkLst>
      </pc:sldChg>
    </pc:docChg>
  </pc:docChgLst>
  <pc:docChgLst>
    <pc:chgData name="Haug, Jacob" userId="S::jacob.haug@nif.idrett.no::1d028367-edaa-40b9-aea6-00834a7f30e0" providerId="AD" clId="Web-{6F53301E-47EF-4D0C-EBEE-85B3F4E78BE6}"/>
    <pc:docChg chg="modSld">
      <pc:chgData name="Haug, Jacob" userId="S::jacob.haug@nif.idrett.no::1d028367-edaa-40b9-aea6-00834a7f30e0" providerId="AD" clId="Web-{6F53301E-47EF-4D0C-EBEE-85B3F4E78BE6}" dt="2020-09-11T12:08:29.479" v="182" actId="20577"/>
      <pc:docMkLst>
        <pc:docMk/>
      </pc:docMkLst>
      <pc:sldChg chg="modSp">
        <pc:chgData name="Haug, Jacob" userId="S::jacob.haug@nif.idrett.no::1d028367-edaa-40b9-aea6-00834a7f30e0" providerId="AD" clId="Web-{6F53301E-47EF-4D0C-EBEE-85B3F4E78BE6}" dt="2020-09-11T12:05:25.991" v="65" actId="20577"/>
        <pc:sldMkLst>
          <pc:docMk/>
          <pc:sldMk cId="829477595" sldId="290"/>
        </pc:sldMkLst>
        <pc:spChg chg="mod">
          <ac:chgData name="Haug, Jacob" userId="S::jacob.haug@nif.idrett.no::1d028367-edaa-40b9-aea6-00834a7f30e0" providerId="AD" clId="Web-{6F53301E-47EF-4D0C-EBEE-85B3F4E78BE6}" dt="2020-09-11T12:05:25.991" v="65" actId="20577"/>
          <ac:spMkLst>
            <pc:docMk/>
            <pc:sldMk cId="829477595" sldId="290"/>
            <ac:spMk id="10" creationId="{00000000-0000-0000-0000-000000000000}"/>
          </ac:spMkLst>
        </pc:spChg>
      </pc:sldChg>
      <pc:sldChg chg="modSp">
        <pc:chgData name="Haug, Jacob" userId="S::jacob.haug@nif.idrett.no::1d028367-edaa-40b9-aea6-00834a7f30e0" providerId="AD" clId="Web-{6F53301E-47EF-4D0C-EBEE-85B3F4E78BE6}" dt="2020-09-11T12:03:44.083" v="1" actId="14100"/>
        <pc:sldMkLst>
          <pc:docMk/>
          <pc:sldMk cId="909537240" sldId="292"/>
        </pc:sldMkLst>
        <pc:spChg chg="mod">
          <ac:chgData name="Haug, Jacob" userId="S::jacob.haug@nif.idrett.no::1d028367-edaa-40b9-aea6-00834a7f30e0" providerId="AD" clId="Web-{6F53301E-47EF-4D0C-EBEE-85B3F4E78BE6}" dt="2020-09-11T12:03:44.083" v="1" actId="14100"/>
          <ac:spMkLst>
            <pc:docMk/>
            <pc:sldMk cId="909537240" sldId="292"/>
            <ac:spMk id="10" creationId="{00000000-0000-0000-0000-000000000000}"/>
          </ac:spMkLst>
        </pc:spChg>
      </pc:sldChg>
      <pc:sldChg chg="modSp">
        <pc:chgData name="Haug, Jacob" userId="S::jacob.haug@nif.idrett.no::1d028367-edaa-40b9-aea6-00834a7f30e0" providerId="AD" clId="Web-{6F53301E-47EF-4D0C-EBEE-85B3F4E78BE6}" dt="2020-09-11T12:08:29.479" v="181" actId="20577"/>
        <pc:sldMkLst>
          <pc:docMk/>
          <pc:sldMk cId="803793334" sldId="293"/>
        </pc:sldMkLst>
        <pc:spChg chg="mod">
          <ac:chgData name="Haug, Jacob" userId="S::jacob.haug@nif.idrett.no::1d028367-edaa-40b9-aea6-00834a7f30e0" providerId="AD" clId="Web-{6F53301E-47EF-4D0C-EBEE-85B3F4E78BE6}" dt="2020-09-11T12:08:29.479" v="181" actId="20577"/>
          <ac:spMkLst>
            <pc:docMk/>
            <pc:sldMk cId="803793334" sldId="293"/>
            <ac:spMk id="1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8E9E4-5E26-4B58-BA3A-ACB8B8EB6035}" type="datetimeFigureOut">
              <a:rPr lang="nb-NO" smtClean="0"/>
              <a:t>11.09.2020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9195E-601E-40F9-AC66-79E31FF1692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533020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Under mo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FB9195E-601E-40F9-AC66-79E31FF16929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4338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9195E-601E-40F9-AC66-79E31FF16929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3586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9/11/2020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Dra bildet til plassholderen eller klikk ikonet for å legge til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9/11/2020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483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252233" y="1011999"/>
            <a:ext cx="3825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Informasjon</a:t>
            </a:r>
          </a:p>
        </p:txBody>
      </p:sp>
      <p:sp>
        <p:nvSpPr>
          <p:cNvPr id="10" name="Rektangel 9"/>
          <p:cNvSpPr/>
          <p:nvPr/>
        </p:nvSpPr>
        <p:spPr>
          <a:xfrm>
            <a:off x="4397375" y="1717212"/>
            <a:ext cx="404812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Status NBF opp mot LTP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Landslag</a:t>
            </a:r>
          </a:p>
          <a:p>
            <a:pPr marL="285750" indent="-285750">
              <a:buFontTx/>
              <a:buChar char="-"/>
            </a:pPr>
            <a:r>
              <a:rPr lang="nb-NO" sz="1600" dirty="0" err="1"/>
              <a:t>Covid</a:t>
            </a:r>
            <a:r>
              <a:rPr lang="nb-NO" sz="1600" dirty="0"/>
              <a:t> 19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Sentrale avtaler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892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483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397375" y="1011999"/>
            <a:ext cx="3825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Trenerteam 2020</a:t>
            </a:r>
          </a:p>
        </p:txBody>
      </p:sp>
      <p:sp>
        <p:nvSpPr>
          <p:cNvPr id="10" name="Rektangel 9"/>
          <p:cNvSpPr/>
          <p:nvPr/>
        </p:nvSpPr>
        <p:spPr>
          <a:xfrm>
            <a:off x="4397375" y="1717212"/>
            <a:ext cx="40481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600" dirty="0"/>
              <a:t>- Fritz Aanes </a:t>
            </a:r>
            <a:r>
              <a:rPr lang="mr-IN" sz="1600" dirty="0"/>
              <a:t>–</a:t>
            </a:r>
            <a:r>
              <a:rPr lang="nb-NO" sz="1600" dirty="0"/>
              <a:t> Hovedtrener Menn</a:t>
            </a:r>
          </a:p>
          <a:p>
            <a:r>
              <a:rPr lang="nb-NO" sz="1600" dirty="0"/>
              <a:t>- Lotta Andersson </a:t>
            </a:r>
            <a:r>
              <a:rPr lang="mr-IN" sz="1600" dirty="0"/>
              <a:t>–</a:t>
            </a:r>
            <a:r>
              <a:rPr lang="nb-NO" sz="1600" dirty="0"/>
              <a:t> Hovedtrener Damer</a:t>
            </a:r>
          </a:p>
          <a:p>
            <a:r>
              <a:rPr lang="nb-NO" sz="1600" dirty="0"/>
              <a:t>- </a:t>
            </a:r>
            <a:r>
              <a:rPr lang="nb-NO" sz="1600" dirty="0" err="1"/>
              <a:t>Eren</a:t>
            </a:r>
            <a:r>
              <a:rPr lang="nb-NO" sz="1600" dirty="0"/>
              <a:t> </a:t>
            </a:r>
            <a:r>
              <a:rPr lang="nb-NO" sz="1600" dirty="0" err="1"/>
              <a:t>Gjægtvik</a:t>
            </a:r>
            <a:r>
              <a:rPr lang="nb-NO" sz="1600" dirty="0"/>
              <a:t> </a:t>
            </a:r>
            <a:r>
              <a:rPr lang="mr-IN" sz="1600" dirty="0"/>
              <a:t>–</a:t>
            </a:r>
            <a:r>
              <a:rPr lang="nb-NO" sz="1600" dirty="0"/>
              <a:t> Ung/</a:t>
            </a:r>
            <a:r>
              <a:rPr lang="nb-NO" sz="1600" dirty="0" err="1"/>
              <a:t>jr</a:t>
            </a:r>
            <a:r>
              <a:rPr lang="nb-NO" sz="1600" dirty="0"/>
              <a:t> </a:t>
            </a:r>
            <a:r>
              <a:rPr lang="mr-IN" sz="1600" dirty="0"/>
              <a:t>–</a:t>
            </a:r>
            <a:r>
              <a:rPr lang="nb-NO" sz="1600" dirty="0"/>
              <a:t> Assistent senior    (40+30%)</a:t>
            </a:r>
          </a:p>
          <a:p>
            <a:r>
              <a:rPr lang="nb-NO" sz="1600" dirty="0"/>
              <a:t>- Innleie: Petter Karlsen (Menn), Gudrun Høie (ungdom jenter), </a:t>
            </a:r>
            <a:r>
              <a:rPr lang="nb-NO" sz="1600" dirty="0" err="1"/>
              <a:t>Bozo</a:t>
            </a:r>
            <a:r>
              <a:rPr lang="nb-NO" sz="1600" dirty="0"/>
              <a:t> </a:t>
            </a:r>
            <a:r>
              <a:rPr lang="nb-NO" sz="1600" dirty="0" err="1"/>
              <a:t>Kyamil</a:t>
            </a:r>
            <a:r>
              <a:rPr lang="nb-NO" sz="1600" dirty="0"/>
              <a:t> (assistent damer)</a:t>
            </a:r>
          </a:p>
          <a:p>
            <a:endParaRPr lang="nb-NO" sz="1600" dirty="0"/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NBF-presentasjon-styrearbeid-2018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000" cy="514800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3879178" y="705741"/>
            <a:ext cx="5067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Neste sesong - 2021</a:t>
            </a:r>
          </a:p>
        </p:txBody>
      </p:sp>
      <p:sp>
        <p:nvSpPr>
          <p:cNvPr id="10" name="Rektangel 9"/>
          <p:cNvSpPr/>
          <p:nvPr/>
        </p:nvSpPr>
        <p:spPr>
          <a:xfrm>
            <a:off x="3503091" y="1408650"/>
            <a:ext cx="523874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charset="0"/>
              <a:buChar char="•"/>
            </a:pPr>
            <a:r>
              <a:rPr lang="nb-NO" sz="1600" b="1" dirty="0"/>
              <a:t>Arbeid med organisasjon er i gang. OL flyttingen gjør at reforhandling måtte skje før OL. </a:t>
            </a:r>
          </a:p>
          <a:p>
            <a:pPr marL="1200150" lvl="2" indent="-285750">
              <a:buFont typeface="Arial" charset="0"/>
              <a:buChar char="•"/>
            </a:pPr>
            <a:r>
              <a:rPr lang="nb-NO" sz="1600" b="1" dirty="0"/>
              <a:t>Fritz Aanes hovedtrener herrer til 2024</a:t>
            </a:r>
          </a:p>
          <a:p>
            <a:pPr marL="1200150" lvl="2" indent="-285750">
              <a:buFont typeface="Arial" charset="0"/>
              <a:buChar char="•"/>
            </a:pPr>
            <a:r>
              <a:rPr lang="nb-NO" sz="1600" b="1" dirty="0"/>
              <a:t>Lotta forlenger ikke kontrakt, leter etter hennes etterfølger</a:t>
            </a:r>
          </a:p>
          <a:p>
            <a:pPr marL="1657350" lvl="3" indent="-285750">
              <a:buFont typeface="Arial" charset="0"/>
              <a:buChar char="•"/>
            </a:pPr>
            <a:r>
              <a:rPr lang="nb-NO" sz="1600" b="1" dirty="0"/>
              <a:t>Organisering av jentesiden fremover</a:t>
            </a:r>
          </a:p>
          <a:p>
            <a:pPr marL="1200150" lvl="2" indent="-285750">
              <a:buFont typeface="Arial" charset="0"/>
              <a:buChar char="•"/>
            </a:pPr>
            <a:r>
              <a:rPr lang="nb-NO" sz="1600" b="1" dirty="0" err="1"/>
              <a:t>Erens</a:t>
            </a:r>
            <a:r>
              <a:rPr lang="nb-NO" sz="1600" b="1" dirty="0"/>
              <a:t> kontrakt forlenges ikke.</a:t>
            </a:r>
          </a:p>
          <a:p>
            <a:pPr marL="1200150" lvl="2" indent="-285750">
              <a:buFont typeface="Arial" charset="0"/>
              <a:buChar char="•"/>
            </a:pPr>
            <a:r>
              <a:rPr lang="nb-NO" sz="1600" b="1" dirty="0"/>
              <a:t>Petter Karlsen bidrar på ungdom og junior</a:t>
            </a:r>
          </a:p>
          <a:p>
            <a:pPr marL="1200150" lvl="2" indent="-285750">
              <a:buFont typeface="Arial" charset="0"/>
              <a:buChar char="•"/>
            </a:pPr>
            <a:r>
              <a:rPr lang="nb-NO" sz="1600" b="1" dirty="0"/>
              <a:t>Jacob forlenger ikke kontrakt</a:t>
            </a:r>
          </a:p>
          <a:p>
            <a:pPr marL="1200150" lvl="2" indent="-285750">
              <a:buFont typeface="Arial" charset="0"/>
              <a:buChar char="•"/>
            </a:pPr>
            <a:endParaRPr lang="nb-NO" sz="1600" b="1" dirty="0"/>
          </a:p>
          <a:p>
            <a:pPr marL="1200150" lvl="2" indent="-285750">
              <a:buFont typeface="Arial" charset="0"/>
              <a:buChar char="•"/>
            </a:pPr>
            <a:endParaRPr lang="nb-NO" sz="1600" b="1" dirty="0"/>
          </a:p>
          <a:p>
            <a:pPr lvl="2"/>
            <a:endParaRPr lang="nb-NO" sz="1600" b="1" dirty="0"/>
          </a:p>
        </p:txBody>
      </p:sp>
    </p:spTree>
    <p:extLst>
      <p:ext uri="{BB962C8B-B14F-4D97-AF65-F5344CB8AC3E}">
        <p14:creationId xmlns:p14="http://schemas.microsoft.com/office/powerpoint/2010/main" val="909537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NBF-presentasjon-styrearbeid-2018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000" cy="514800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3879178" y="705741"/>
            <a:ext cx="5067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Neste sesong - 2021</a:t>
            </a:r>
          </a:p>
        </p:txBody>
      </p:sp>
      <p:sp>
        <p:nvSpPr>
          <p:cNvPr id="10" name="Rektangel 9"/>
          <p:cNvSpPr/>
          <p:nvPr/>
        </p:nvSpPr>
        <p:spPr>
          <a:xfrm>
            <a:off x="3503091" y="1408650"/>
            <a:ext cx="5238742" cy="2800767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1200150" lvl="2" indent="-285750">
              <a:buFont typeface="Arial" charset="0"/>
              <a:buChar char="•"/>
            </a:pPr>
            <a:r>
              <a:rPr lang="nb-NO" sz="1600" b="1" dirty="0"/>
              <a:t>Fortsatt usikkerhet knyttet til </a:t>
            </a:r>
            <a:r>
              <a:rPr lang="nb-NO" sz="1600" b="1" dirty="0" err="1"/>
              <a:t>Covid</a:t>
            </a:r>
            <a:r>
              <a:rPr lang="nb-NO" sz="1600" b="1" dirty="0"/>
              <a:t>, men fokus på OL kval.</a:t>
            </a:r>
          </a:p>
          <a:p>
            <a:pPr marL="1200150" lvl="2" indent="-285750">
              <a:buFont typeface="Arial" charset="0"/>
              <a:buChar char="•"/>
            </a:pPr>
            <a:r>
              <a:rPr lang="nb-NO" sz="1600" b="1" dirty="0">
                <a:cs typeface="Calibri"/>
              </a:rPr>
              <a:t>Spissing av ressurser</a:t>
            </a:r>
          </a:p>
          <a:p>
            <a:pPr marL="1200150" lvl="2" indent="-285750">
              <a:buFont typeface="Arial" charset="0"/>
              <a:buChar char="•"/>
            </a:pPr>
            <a:r>
              <a:rPr lang="nb-NO" sz="1600" b="1">
                <a:cs typeface="Calibri"/>
              </a:rPr>
              <a:t>Prosjekt flere til VM</a:t>
            </a:r>
            <a:endParaRPr lang="nb-NO" sz="1600" b="1" dirty="0">
              <a:cs typeface="Calibri"/>
            </a:endParaRPr>
          </a:p>
          <a:p>
            <a:pPr marL="1200150" lvl="2" indent="-285750">
              <a:buFont typeface="Arial" charset="0"/>
              <a:buChar char="•"/>
            </a:pPr>
            <a:r>
              <a:rPr lang="nb-NO" sz="1600" b="1" dirty="0">
                <a:cs typeface="Calibri"/>
              </a:rPr>
              <a:t>Men opprettholde aktivitet også for ungdom og junior</a:t>
            </a:r>
          </a:p>
          <a:p>
            <a:pPr marL="1200150" lvl="2" indent="-285750">
              <a:buFont typeface="Arial" charset="0"/>
              <a:buChar char="•"/>
            </a:pPr>
            <a:r>
              <a:rPr lang="nb-NO" sz="1600" b="1" dirty="0">
                <a:cs typeface="Calibri"/>
              </a:rPr>
              <a:t>Usikkerhet i forhold til økonomi</a:t>
            </a:r>
          </a:p>
          <a:p>
            <a:pPr marL="1200150" lvl="2" indent="-285750">
              <a:buFont typeface="Arial" charset="0"/>
              <a:buChar char="•"/>
            </a:pPr>
            <a:endParaRPr lang="nb-NO" sz="1600" b="1" dirty="0">
              <a:cs typeface="Calibri"/>
            </a:endParaRPr>
          </a:p>
          <a:p>
            <a:pPr marL="1200150" lvl="2" indent="-285750">
              <a:buFont typeface="Arial" charset="0"/>
              <a:buChar char="•"/>
            </a:pPr>
            <a:endParaRPr lang="nb-NO" sz="1600" b="1" dirty="0">
              <a:cs typeface="Calibri"/>
            </a:endParaRPr>
          </a:p>
          <a:p>
            <a:pPr marL="1200150" lvl="2" indent="-285750">
              <a:buFont typeface="Arial" charset="0"/>
              <a:buChar char="•"/>
            </a:pPr>
            <a:endParaRPr lang="nb-NO" sz="1600" b="1" dirty="0">
              <a:cs typeface="Calibri"/>
            </a:endParaRPr>
          </a:p>
          <a:p>
            <a:pPr lvl="2"/>
            <a:endParaRPr lang="nb-NO" sz="1600" b="1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3793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NBF-presentasjon-styrearbeid-2018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130"/>
            <a:ext cx="9151996" cy="5147998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364687" y="322077"/>
            <a:ext cx="38585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Koronainformasjon</a:t>
            </a:r>
          </a:p>
        </p:txBody>
      </p:sp>
      <p:sp>
        <p:nvSpPr>
          <p:cNvPr id="10" name="Rektangel 9"/>
          <p:cNvSpPr/>
          <p:nvPr/>
        </p:nvSpPr>
        <p:spPr>
          <a:xfrm>
            <a:off x="3720534" y="921804"/>
            <a:ext cx="430693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b-NO" b="1" dirty="0"/>
              <a:t>Oppdatert koronainformasjon på </a:t>
            </a:r>
            <a:r>
              <a:rPr lang="nb-NO" b="1" dirty="0" err="1"/>
              <a:t>bryting.no</a:t>
            </a:r>
            <a:endParaRPr lang="nb-NO" b="1" dirty="0"/>
          </a:p>
          <a:p>
            <a:pPr marL="285750" indent="-285750">
              <a:buFont typeface="Arial" charset="0"/>
              <a:buChar char="•"/>
            </a:pPr>
            <a:r>
              <a:rPr lang="nb-NO" b="1" dirty="0"/>
              <a:t>Alt samlet i ett dokument</a:t>
            </a:r>
          </a:p>
          <a:p>
            <a:pPr marL="285750" indent="-285750">
              <a:buFont typeface="Arial" charset="0"/>
              <a:buChar char="•"/>
            </a:pPr>
            <a:r>
              <a:rPr lang="nb-NO" b="1" dirty="0"/>
              <a:t>Åpnet for konkurranser i krets for de under 20 år</a:t>
            </a:r>
          </a:p>
          <a:p>
            <a:pPr marL="285750" indent="-285750">
              <a:buFont typeface="Arial" charset="0"/>
              <a:buChar char="•"/>
            </a:pPr>
            <a:r>
              <a:rPr lang="nb-NO" b="1" dirty="0"/>
              <a:t>Videre gjenåpning av voksenidretten</a:t>
            </a:r>
          </a:p>
          <a:p>
            <a:pPr marL="742950" lvl="1" indent="-285750">
              <a:buFont typeface="Arial" charset="0"/>
              <a:buChar char="•"/>
            </a:pPr>
            <a:r>
              <a:rPr lang="nb-NO" b="1" dirty="0"/>
              <a:t>3 faser, men uvisst når disse vil skje</a:t>
            </a:r>
          </a:p>
          <a:p>
            <a:pPr marL="285750" indent="-285750">
              <a:buFont typeface="Arial" charset="0"/>
              <a:buChar char="•"/>
            </a:pPr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42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NBF-presentasjon-styrearbeid-2018-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2000" cy="5148000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3879178" y="705741"/>
            <a:ext cx="50677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Koronainformasjon forts.</a:t>
            </a:r>
          </a:p>
        </p:txBody>
      </p:sp>
      <p:sp>
        <p:nvSpPr>
          <p:cNvPr id="10" name="Rektangel 9"/>
          <p:cNvSpPr/>
          <p:nvPr/>
        </p:nvSpPr>
        <p:spPr>
          <a:xfrm>
            <a:off x="3503091" y="1408650"/>
            <a:ext cx="523874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Font typeface="Arial" charset="0"/>
              <a:buChar char="•"/>
            </a:pPr>
            <a:r>
              <a:rPr lang="nb-NO" sz="1600" b="1" dirty="0"/>
              <a:t>NM ungdom og junior 2020 settes ikke opp på nytt.</a:t>
            </a:r>
          </a:p>
          <a:p>
            <a:pPr marL="1200150" lvl="2" indent="-285750">
              <a:buFont typeface="Arial" charset="0"/>
              <a:buChar char="•"/>
            </a:pPr>
            <a:r>
              <a:rPr lang="nb-NO" sz="1600" b="1" dirty="0"/>
              <a:t>Inntrykk at klubbene er flinke til å få til aktivitet i egen klubb og overholde smittevernet</a:t>
            </a:r>
          </a:p>
          <a:p>
            <a:pPr marL="1200150" lvl="2" indent="-285750">
              <a:buFont typeface="Arial" charset="0"/>
              <a:buChar char="•"/>
            </a:pPr>
            <a:endParaRPr lang="nb-NO" sz="1600" b="1" dirty="0"/>
          </a:p>
          <a:p>
            <a:pPr marL="1200150" lvl="2" indent="-285750">
              <a:buFont typeface="Arial" charset="0"/>
              <a:buChar char="•"/>
            </a:pPr>
            <a:endParaRPr lang="nb-NO" sz="1600" b="1" dirty="0"/>
          </a:p>
          <a:p>
            <a:pPr marL="1200150" lvl="2" indent="-285750">
              <a:buFont typeface="Arial" charset="0"/>
              <a:buChar char="•"/>
            </a:pPr>
            <a:endParaRPr lang="nb-NO" sz="1600" b="1" dirty="0"/>
          </a:p>
          <a:p>
            <a:pPr marL="1200150" lvl="2" indent="-285750">
              <a:buFont typeface="Arial" charset="0"/>
              <a:buChar char="•"/>
            </a:pPr>
            <a:endParaRPr lang="nb-NO" sz="1600" b="1" dirty="0"/>
          </a:p>
          <a:p>
            <a:pPr lvl="2"/>
            <a:endParaRPr lang="nb-NO" sz="1600" b="1" dirty="0"/>
          </a:p>
        </p:txBody>
      </p:sp>
    </p:spTree>
    <p:extLst>
      <p:ext uri="{BB962C8B-B14F-4D97-AF65-F5344CB8AC3E}">
        <p14:creationId xmlns:p14="http://schemas.microsoft.com/office/powerpoint/2010/main" val="598248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483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397375" y="1011999"/>
            <a:ext cx="3825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Kompensasjonsordninger</a:t>
            </a:r>
          </a:p>
        </p:txBody>
      </p:sp>
      <p:sp>
        <p:nvSpPr>
          <p:cNvPr id="10" name="Rektangel 9"/>
          <p:cNvSpPr/>
          <p:nvPr/>
        </p:nvSpPr>
        <p:spPr>
          <a:xfrm>
            <a:off x="4397375" y="1717212"/>
            <a:ext cx="40481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Arrangement frem til 31. august. (krisepakke 2) Frist for søknad 15.9 (tirsdag)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Ordningen ble 20.8 utvidet ut 2020. Her er ikke søknadsordningen på plass enda.</a:t>
            </a:r>
          </a:p>
          <a:p>
            <a:pPr marL="285750" indent="-285750">
              <a:buFontTx/>
              <a:buChar char="-"/>
            </a:pPr>
            <a:r>
              <a:rPr lang="nb-NO" sz="1600" dirty="0" err="1"/>
              <a:t>Lottstift.no</a:t>
            </a:r>
            <a:r>
              <a:rPr lang="nb-NO" sz="1600" dirty="0"/>
              <a:t> 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 </a:t>
            </a:r>
          </a:p>
          <a:p>
            <a:endParaRPr lang="nb-NO" sz="1600" dirty="0"/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3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483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508499" y="1011999"/>
            <a:ext cx="382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Profesjonell organisasjon</a:t>
            </a:r>
          </a:p>
          <a:p>
            <a:endParaRPr lang="nb-NO" sz="2400" b="1" dirty="0">
              <a:solidFill>
                <a:srgbClr val="1D3086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86250" y="2033141"/>
            <a:ext cx="40481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Tre ansatte på et velfungerende kontor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Oppdatert og dynamisk hjemmeside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Kompetanseutvikling</a:t>
            </a:r>
          </a:p>
          <a:p>
            <a:pPr marL="742950" lvl="1" indent="-285750">
              <a:buFontTx/>
              <a:buChar char="-"/>
            </a:pPr>
            <a:r>
              <a:rPr lang="nb-NO" sz="1600" dirty="0"/>
              <a:t>Lederutvikling</a:t>
            </a:r>
          </a:p>
          <a:p>
            <a:pPr marL="742950" lvl="1" indent="-285750">
              <a:buFontTx/>
              <a:buChar char="-"/>
            </a:pPr>
            <a:r>
              <a:rPr lang="nb-NO" sz="1600" dirty="0"/>
              <a:t>Klubbutvikling</a:t>
            </a:r>
          </a:p>
          <a:p>
            <a:pPr marL="742950" lvl="1" indent="-285750">
              <a:buFontTx/>
              <a:buChar char="-"/>
            </a:pPr>
            <a:r>
              <a:rPr lang="nb-NO" sz="1600" dirty="0"/>
              <a:t>Trenerutvikling</a:t>
            </a:r>
          </a:p>
          <a:p>
            <a:pPr marL="742950" lvl="1" indent="-285750">
              <a:buFontTx/>
              <a:buChar char="-"/>
            </a:pPr>
            <a:r>
              <a:rPr lang="nb-NO" sz="1600" dirty="0"/>
              <a:t>Dommerutvikling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Anleggsutvikling</a:t>
            </a:r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6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483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508499" y="1011999"/>
            <a:ext cx="382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Ressursgrunnlag</a:t>
            </a:r>
          </a:p>
          <a:p>
            <a:endParaRPr lang="nb-NO" sz="2400" b="1" dirty="0">
              <a:solidFill>
                <a:srgbClr val="1D3086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286250" y="1663027"/>
            <a:ext cx="40481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Post to tre og fire (midler via NIF) har økt i tråd med plan. Henger nøye sammen med medlemsutvikling og </a:t>
            </a:r>
            <a:r>
              <a:rPr lang="nb-NO" sz="1600" dirty="0" err="1"/>
              <a:t>aktivitetsutvilking</a:t>
            </a: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Sponsoravtaler nå på et høyere nivå enn i LTP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God balanse i regnskapstall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På selvstendig grunnlag og gjennom VM i Oslo fått tildelt ekstra midler til aktiviteter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86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92" y="0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568004" y="496644"/>
            <a:ext cx="382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Kompetanseutvikling</a:t>
            </a:r>
          </a:p>
          <a:p>
            <a:endParaRPr lang="nb-NO" sz="2400" b="1" dirty="0">
              <a:solidFill>
                <a:srgbClr val="1D3086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345755" y="1113640"/>
            <a:ext cx="40481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Trenerkurs har blitt «nyutviklet» som digitale kurs.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Flere klubber har gjennomført klubbutviklingsprosesser eller har bedt om at det skal gjennomføres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Tydelig plan for når og hvor kurs holdes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Det utdannes stadig flere dommere og er gode planer og tiltak til hvordan disse skal videreutvikles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Stevnesekretærkurs avholdes som planlagt men har fått en naturlig stopp under </a:t>
            </a:r>
            <a:r>
              <a:rPr lang="nb-NO" sz="1600" dirty="0" err="1"/>
              <a:t>Covid</a:t>
            </a:r>
            <a:r>
              <a:rPr lang="nb-NO" sz="1600" dirty="0"/>
              <a:t> 19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59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92" y="0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568004" y="496644"/>
            <a:ext cx="382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Kompetanseutvikling</a:t>
            </a:r>
          </a:p>
          <a:p>
            <a:endParaRPr lang="nb-NO" sz="2400" b="1" dirty="0">
              <a:solidFill>
                <a:srgbClr val="1D3086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345755" y="1113640"/>
            <a:ext cx="4048125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Flere kvinnelige ledere, trenere og dommere gjøres gjennom mentorprogram, subsidiert deltagerkost og reisestøtte, rettet mot dem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Mentorprogram (</a:t>
            </a:r>
            <a:r>
              <a:rPr lang="nb-NO" sz="1600"/>
              <a:t>mer under VM)</a:t>
            </a: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8437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92" y="0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568004" y="496644"/>
            <a:ext cx="382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Gjøre brytesporten attraktiv</a:t>
            </a:r>
          </a:p>
          <a:p>
            <a:endParaRPr lang="nb-NO" sz="2400" b="1" dirty="0">
              <a:solidFill>
                <a:srgbClr val="1D3086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345755" y="1113640"/>
            <a:ext cx="404812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Medlemsøkning. Vanskelig å måle (våre tall i 2018 ble underkjent av NIF). Legger vi inn aktiviteter, lisenser </a:t>
            </a:r>
            <a:r>
              <a:rPr lang="nb-NO" sz="1600" dirty="0" err="1"/>
              <a:t>etc</a:t>
            </a:r>
            <a:r>
              <a:rPr lang="nb-NO" sz="1600" dirty="0"/>
              <a:t> så synes det som at vi når mål.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NM </a:t>
            </a:r>
            <a:r>
              <a:rPr lang="nb-NO" sz="1600" dirty="0" err="1"/>
              <a:t>veka</a:t>
            </a:r>
            <a:r>
              <a:rPr lang="nb-NO" sz="1600" dirty="0"/>
              <a:t> er godt etablert og med god synlighet/oppmerksomhet for våre ikke olympiske grener (avlyst i 2020)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VM i Oslo 2021 gir oss god eksponering og et naturlig mål må være å utnytte dette videre også etter 2021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37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92" y="0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568004" y="496644"/>
            <a:ext cx="382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Gjøre brytesporten attraktiv</a:t>
            </a:r>
          </a:p>
          <a:p>
            <a:endParaRPr lang="nb-NO" sz="2400" b="1" dirty="0">
              <a:solidFill>
                <a:srgbClr val="1D3086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345755" y="1113640"/>
            <a:ext cx="404812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Utvikling av fristil herrer går etter plan.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Aktivitetstilbud for dem som ikke satser på å bli toppidrettsutøvere, utvikles, kanskje særskilt gjennom deltagelse i Sumo, Sandbryting og delvis fristil herrer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Inkluderingstiltak (mer under VM)</a:t>
            </a:r>
          </a:p>
          <a:p>
            <a:pPr marL="285750" indent="-285750">
              <a:buFontTx/>
              <a:buChar char="-"/>
            </a:pP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77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992" y="0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568004" y="496644"/>
            <a:ext cx="38258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Sentrale avtaler for klubber</a:t>
            </a:r>
          </a:p>
          <a:p>
            <a:endParaRPr lang="nb-NO" sz="2400" b="1" dirty="0">
              <a:solidFill>
                <a:srgbClr val="1D3086"/>
              </a:solidFill>
            </a:endParaRPr>
          </a:p>
        </p:txBody>
      </p:sp>
      <p:sp>
        <p:nvSpPr>
          <p:cNvPr id="10" name="Rektangel 9"/>
          <p:cNvSpPr/>
          <p:nvPr/>
        </p:nvSpPr>
        <p:spPr>
          <a:xfrm>
            <a:off x="4345755" y="1113640"/>
            <a:ext cx="404812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Thon hotell</a:t>
            </a:r>
          </a:p>
          <a:p>
            <a:pPr marL="285750" indent="-285750">
              <a:buFontTx/>
              <a:buChar char="-"/>
            </a:pPr>
            <a:r>
              <a:rPr lang="nb-NO" sz="1600" dirty="0" err="1"/>
              <a:t>Mobech</a:t>
            </a:r>
            <a:endParaRPr lang="nb-NO" sz="1600" dirty="0"/>
          </a:p>
          <a:p>
            <a:pPr marL="285750" indent="-285750">
              <a:buFontTx/>
              <a:buChar char="-"/>
            </a:pPr>
            <a:r>
              <a:rPr lang="nb-NO" sz="1600" dirty="0"/>
              <a:t>HGB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Hummel/G-Max</a:t>
            </a:r>
          </a:p>
          <a:p>
            <a:pPr marL="285750" indent="-285750">
              <a:buFontTx/>
              <a:buChar char="-"/>
            </a:pPr>
            <a:r>
              <a:rPr lang="nb-NO" sz="1600" dirty="0" err="1"/>
              <a:t>Antrax</a:t>
            </a:r>
            <a:endParaRPr lang="nb-NO" sz="1600" dirty="0"/>
          </a:p>
          <a:p>
            <a:pPr marL="285750" indent="-285750">
              <a:buFontTx/>
              <a:buChar char="-"/>
            </a:pPr>
            <a:endParaRPr lang="nb-NO" sz="1600" dirty="0"/>
          </a:p>
          <a:p>
            <a:r>
              <a:rPr lang="nb-NO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NB! Viktig for NBF er Polar Quality og lakseoppdrettsnæringen</a:t>
            </a:r>
          </a:p>
        </p:txBody>
      </p:sp>
    </p:spTree>
    <p:extLst>
      <p:ext uri="{BB962C8B-B14F-4D97-AF65-F5344CB8AC3E}">
        <p14:creationId xmlns:p14="http://schemas.microsoft.com/office/powerpoint/2010/main" val="540011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NBF-presentasjon-styrearbeid-2018-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910"/>
            <a:ext cx="9151992" cy="5147996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4397375" y="1011999"/>
            <a:ext cx="38258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b="1" dirty="0">
                <a:solidFill>
                  <a:srgbClr val="1D3086"/>
                </a:solidFill>
              </a:rPr>
              <a:t>2020 </a:t>
            </a:r>
            <a:r>
              <a:rPr lang="mr-IN" sz="2400" b="1" dirty="0">
                <a:solidFill>
                  <a:srgbClr val="1D3086"/>
                </a:solidFill>
              </a:rPr>
              <a:t>–</a:t>
            </a:r>
            <a:r>
              <a:rPr lang="nb-NO" sz="2400" b="1" dirty="0">
                <a:solidFill>
                  <a:srgbClr val="1D3086"/>
                </a:solidFill>
              </a:rPr>
              <a:t> annerledes sesongen</a:t>
            </a:r>
          </a:p>
        </p:txBody>
      </p:sp>
      <p:sp>
        <p:nvSpPr>
          <p:cNvPr id="10" name="Rektangel 9"/>
          <p:cNvSpPr/>
          <p:nvPr/>
        </p:nvSpPr>
        <p:spPr>
          <a:xfrm>
            <a:off x="4397375" y="1717212"/>
            <a:ext cx="4048125" cy="2062103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Tx/>
              <a:buChar char="-"/>
            </a:pPr>
            <a:r>
              <a:rPr lang="nb-NO" sz="1600" dirty="0"/>
              <a:t>Sesongen har blitt preget av Korona</a:t>
            </a:r>
          </a:p>
          <a:p>
            <a:pPr marL="285750" indent="-285750">
              <a:buFontTx/>
              <a:buChar char="-"/>
            </a:pPr>
            <a:r>
              <a:rPr lang="nb-NO" sz="1600" dirty="0"/>
              <a:t>EM ble gjennomført med gull til Grace Bullen, Morten Thoresen og bronse til Iselin Solheim</a:t>
            </a:r>
          </a:p>
          <a:p>
            <a:pPr marL="285750" indent="-285750">
              <a:buFontTx/>
              <a:buChar char="-"/>
            </a:pPr>
            <a:r>
              <a:rPr lang="nb-NO" sz="1600" dirty="0">
                <a:cs typeface="Calibri"/>
              </a:rPr>
              <a:t>Kommet i gang med samlinger, men stor usikkerhet om utenlandsaktivitet videre. </a:t>
            </a:r>
          </a:p>
          <a:p>
            <a:pPr marL="285750" indent="-285750">
              <a:buChar char="-"/>
            </a:pPr>
            <a:endParaRPr lang="nb-NO" sz="1600" dirty="0">
              <a:solidFill>
                <a:srgbClr val="000000"/>
              </a:solidFill>
              <a:cs typeface="Calibri"/>
            </a:endParaRPr>
          </a:p>
          <a:p>
            <a:endParaRPr lang="nb-NO" sz="1600" dirty="0">
              <a:solidFill>
                <a:schemeClr val="tx1">
                  <a:lumMod val="85000"/>
                  <a:lumOff val="1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9477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Kick-off 2019 landslag" id="{2B6D18BF-0480-A94D-AAA9-1F6D4E237D51}" vid="{8B0A6F9F-CE26-9749-9883-F15FEBD67856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63E740882651F4C959396B075BE70D3" ma:contentTypeVersion="2" ma:contentTypeDescription="Opprett et nytt dokument." ma:contentTypeScope="" ma:versionID="e01d1b057721b892004d397ab96d4500">
  <xsd:schema xmlns:xsd="http://www.w3.org/2001/XMLSchema" xmlns:xs="http://www.w3.org/2001/XMLSchema" xmlns:p="http://schemas.microsoft.com/office/2006/metadata/properties" xmlns:ns2="6eb4195f-f3e1-4452-a4fb-becef253618d" targetNamespace="http://schemas.microsoft.com/office/2006/metadata/properties" ma:root="true" ma:fieldsID="e4fefd4a9405162f30120568a679813d" ns2:_="">
    <xsd:import namespace="6eb4195f-f3e1-4452-a4fb-becef253618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b4195f-f3e1-4452-a4fb-becef25361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79E8409-D3D6-40E7-87F6-B3308BE4D6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b4195f-f3e1-4452-a4fb-becef25361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Kick-off 2019 landslag</Template>
  <TotalTime>2965</TotalTime>
  <Words>593</Words>
  <Application>Microsoft Office PowerPoint</Application>
  <PresentationFormat>Skjermfremvisning (16:9)</PresentationFormat>
  <Paragraphs>98</Paragraphs>
  <Slides>15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Haug, Jacob</dc:creator>
  <cp:lastModifiedBy>Sandnæs, Morten</cp:lastModifiedBy>
  <cp:revision>47</cp:revision>
  <dcterms:created xsi:type="dcterms:W3CDTF">2020-09-08T08:22:11Z</dcterms:created>
  <dcterms:modified xsi:type="dcterms:W3CDTF">2020-09-12T10:07:13Z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0x010100463E740882651F4C959396B075BE70D3</vt:lpwstr>
  </property>
</Properties>
</file>