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72" r:id="rId6"/>
    <p:sldId id="273" r:id="rId7"/>
    <p:sldId id="270" r:id="rId8"/>
    <p:sldId id="261" r:id="rId9"/>
    <p:sldId id="262" r:id="rId10"/>
    <p:sldId id="266" r:id="rId11"/>
    <p:sldId id="271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C1489-9CC7-3B4D-B029-DF2C6E37C252}" v="13" dt="2023-11-29T18:16:54.146"/>
    <p1510:client id="{F5E70595-2CC1-5A41-A81D-68E7FC48DC65}" v="1" dt="2023-11-29T20:11:56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5"/>
    <p:restoredTop sz="86412"/>
  </p:normalViewPr>
  <p:slideViewPr>
    <p:cSldViewPr snapToGrid="0">
      <p:cViewPr varScale="1">
        <p:scale>
          <a:sx n="97" d="100"/>
          <a:sy n="97" d="100"/>
        </p:scale>
        <p:origin x="256" y="192"/>
      </p:cViewPr>
      <p:guideLst/>
    </p:cSldViewPr>
  </p:slideViewPr>
  <p:outlineViewPr>
    <p:cViewPr>
      <p:scale>
        <a:sx n="33" d="100"/>
        <a:sy n="33" d="100"/>
      </p:scale>
      <p:origin x="0" y="-90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9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Eirik Gundersen" userId="6e48ad1792c91e57" providerId="LiveId" clId="{F5E70595-2CC1-5A41-A81D-68E7FC48DC65}"/>
    <pc:docChg chg="addSld delSld modSld">
      <pc:chgData name="Pål Eirik Gundersen" userId="6e48ad1792c91e57" providerId="LiveId" clId="{F5E70595-2CC1-5A41-A81D-68E7FC48DC65}" dt="2023-11-29T20:12:11.078" v="1" actId="2696"/>
      <pc:docMkLst>
        <pc:docMk/>
      </pc:docMkLst>
      <pc:sldChg chg="del">
        <pc:chgData name="Pål Eirik Gundersen" userId="6e48ad1792c91e57" providerId="LiveId" clId="{F5E70595-2CC1-5A41-A81D-68E7FC48DC65}" dt="2023-11-29T20:12:11.078" v="1" actId="2696"/>
        <pc:sldMkLst>
          <pc:docMk/>
          <pc:sldMk cId="1694609394" sldId="269"/>
        </pc:sldMkLst>
      </pc:sldChg>
      <pc:sldChg chg="add">
        <pc:chgData name="Pål Eirik Gundersen" userId="6e48ad1792c91e57" providerId="LiveId" clId="{F5E70595-2CC1-5A41-A81D-68E7FC48DC65}" dt="2023-11-29T20:11:56.478" v="0"/>
        <pc:sldMkLst>
          <pc:docMk/>
          <pc:sldMk cId="317817166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45E7-BA44-9746-BB98-11CC52FB11E1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AC41E-090C-B349-8F56-8CBB60EFF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-Velkommen til informasjonsmøte U17-U20 </a:t>
            </a:r>
            <a:r>
              <a:rPr lang="nb-NO" dirty="0" err="1"/>
              <a:t>gr</a:t>
            </a:r>
            <a:r>
              <a:rPr lang="nb-NO" dirty="0"/>
              <a:t> 2024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1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Landslagstrener er meg, og sitter på ansvaret for U17 og U20</a:t>
            </a:r>
          </a:p>
          <a:p>
            <a:r>
              <a:rPr lang="nb-NO" dirty="0"/>
              <a:t>- Noen ganger kan jeg trenge hjelp til gjennomføring av trening/stevne, og i disse tilfellene vil jeg spørre klubbtrenere om hjelp</a:t>
            </a:r>
          </a:p>
          <a:p>
            <a:r>
              <a:rPr lang="nb-NO" dirty="0"/>
              <a:t>- Vil benytte anledningen til å nevne at det månedlig legges ut treningsplaner på NBF sine hjemmesider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50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For de som var tilstede under infomøte i august fikk disse presentert visjon og verdier</a:t>
            </a:r>
          </a:p>
          <a:p>
            <a:endParaRPr lang="nb-NO" dirty="0"/>
          </a:p>
          <a:p>
            <a:r>
              <a:rPr lang="nb-NO" dirty="0"/>
              <a:t>- Hele mennesket: ønsker ikke bare å se utøveren, men også mennesket. Ha en forståelse for at bryterens liv har så mange flere arenaer enn bare bryting. </a:t>
            </a:r>
          </a:p>
          <a:p>
            <a:r>
              <a:rPr lang="nb-NO" dirty="0"/>
              <a:t>- Rød tråd: som landslagstrener for U17, U20, U23 og senior. Tiltak vi har gjort: sentraliseringstreninger og treningsplan på nett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 Som dere ser er det en del åpninger i planen, og som dere vet er 2024 er svært viktig år. </a:t>
            </a:r>
          </a:p>
          <a:p>
            <a:endParaRPr lang="nb-NO" dirty="0"/>
          </a:p>
          <a:p>
            <a:r>
              <a:rPr lang="nb-NO" dirty="0"/>
              <a:t>- Sentraliseringstreninger: i år, de som er født i 2006 og eldre, på landslagsnivå. Neste år er det de som er født i 2007 på landslagsnivå. </a:t>
            </a:r>
          </a:p>
          <a:p>
            <a:endParaRPr lang="nb-NO" dirty="0"/>
          </a:p>
          <a:p>
            <a:r>
              <a:rPr lang="nb-NO" dirty="0"/>
              <a:t>- Obs-stevner: NC </a:t>
            </a:r>
            <a:r>
              <a:rPr lang="nb-NO" dirty="0" err="1"/>
              <a:t>Kr.sund</a:t>
            </a:r>
            <a:r>
              <a:rPr lang="nb-NO" dirty="0"/>
              <a:t>, Paris, NM senior (for </a:t>
            </a:r>
            <a:r>
              <a:rPr lang="nb-NO" dirty="0" err="1"/>
              <a:t>Jr</a:t>
            </a:r>
            <a:r>
              <a:rPr lang="nb-NO" dirty="0"/>
              <a:t>), NM Gulset (U17/U20) og Tallinn </a:t>
            </a:r>
            <a:r>
              <a:rPr lang="nb-NO" dirty="0" err="1"/>
              <a:t>open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- Fordeling: </a:t>
            </a:r>
            <a:br>
              <a:rPr lang="nb-NO" dirty="0"/>
            </a:br>
            <a:r>
              <a:rPr lang="nb-NO" dirty="0"/>
              <a:t>Grå farge: klubborganisert</a:t>
            </a:r>
            <a:br>
              <a:rPr lang="nb-NO" dirty="0"/>
            </a:br>
            <a:r>
              <a:rPr lang="nb-NO" dirty="0"/>
              <a:t>Lyseblå og mørkeblå: forbundsorganisert. Vil bli innkalling til disse.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79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83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Generell del: Lik som U17-U20 fristil jenter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7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- Må påpekes at siste to avsnitt i U17-kriteriene også skulle vært med på U20.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AC41E-090C-B349-8F56-8CBB60EFF4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50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46E033-C84B-40DA-0173-00A15A959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D8F2026-C8A3-F2D0-16AA-AB085E614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CC1792-16D2-0C9E-D71B-9DAA23B6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D68687-E528-5BBB-1AD0-DCD794F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782CD6-2B86-EB9F-61C0-E8FCDDF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19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52EE44-D6F7-A70B-8D19-27EEB966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F909B25-FD7C-F9C0-C52C-5DAA4C032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16B0C-D82D-3BFF-CAA5-CC090866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47A718-889C-7639-1A3B-32359951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008E5D-2BDC-EC3F-7037-773672A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64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DF8F62B-BB28-3C7E-9760-CA687E27C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073D50-7A4E-3285-8365-EA1376974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7D77E0-2DDE-404D-17B7-623E9F2A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71A0EC-7B63-49E6-8517-44EFEA6D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108374-4929-8400-C677-F76C76F3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12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DFA2AC-287B-69C3-2C7E-C272C52C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144F6E-9582-A134-EE93-F8C4CB5D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2B4A3A-52EE-D461-ED62-E8021831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FAA28A-005A-D111-C116-E9BF7B4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F67A70-1B9A-E81E-4975-E9835856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81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018377-2B48-7FB2-E0F0-EEF14C59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DB0D55-55A2-8354-1B5D-8508D77C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BE4E2F-0D0F-B2DC-51AA-5B1F3A22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0AA6F4-2E7A-7500-0281-4922D26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CD122D-CB54-54C8-79DB-E8687A5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17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9DE4C0-0E71-63E2-F6DD-BEF10F2B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D3ACC-2C5C-126A-246B-B597B5CE6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9376F9-A2A6-485F-882C-DD75BEDAC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FF016E5-6CA6-6C05-A9FB-442AFC01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AF7A3D-E013-AE67-2A58-50A646C4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A6AC87-CE58-782E-3836-D04BE6B7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5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200F6-C9C3-72C3-4DE7-58C0A8DF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E187CB-2AAB-98A2-F96F-4220FF18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96F131-3D3D-838D-9C73-22651CC9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6A3F397-ECFD-917C-855B-E2EA3B41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7083B6-3614-76A1-158A-2045A780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9620685-5FC0-A9C5-CA26-4954D703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A052F27-6045-F731-4E58-1E2936F8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EEB0C50-5A62-AA8E-F69A-8569D86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1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A876F9-B5B5-0550-8225-F976B957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FBBF56-8242-4D5F-748D-CE935241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A13810B-82FF-91BF-2B6A-AE7D98C5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BB5D5E-2A62-C567-CBA2-7AC588FA0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7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FA5FD5-CF5D-FC25-B5C1-38737178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FFF06E-9BB3-1D0E-20E1-77891C5E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9BB90-799B-57BA-F935-15B41176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11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A6C59-39AC-389A-C4D1-F9B00E5A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6DA0A7-4FC9-94CF-B2BE-B0BC0B76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B6106B-F6FC-D268-6D83-21A7E207C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025245-41D9-D192-69B8-FB225C53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C1A8D1-5EEC-B67D-4E90-7E02475B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33F3BE-ED77-3271-CD80-CDFFB51A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4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B9CFA6-5743-6F46-E83D-61134CED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AE5045-0730-2C72-61A8-122CCC5B3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1B958FD-D0A4-A1F5-A70B-F6E3F75FD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32FA2D1-6835-DA6A-00F4-7A2906E7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54FFE78-AA3D-0B97-CF9B-49CF5458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C7D2CA-4E08-029F-A357-C2036F24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14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68AB9D-2B4A-4885-FD38-C5DDD037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8C866D-88A8-B4A9-7A1A-2A3A1C6F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8250A2-3921-0F6B-D01A-39570D1A6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4241F-69E2-7E44-96B1-22F7DC1AFE60}" type="datetimeFigureOut">
              <a:rPr lang="nb-NO" smtClean="0"/>
              <a:t>29.11.2023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535AB3-7EB3-C850-35D8-908E50CD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9D1923-54EA-40FD-8015-E0691A6F6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1932-F12C-2A4C-B536-0F4E4F3DD9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2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073B18-BB38-C877-18FA-CCCEF9EC1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4000" dirty="0">
                <a:solidFill>
                  <a:schemeClr val="tx2"/>
                </a:solidFill>
              </a:rPr>
              <a:t>Infomøte 29.11.23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4259A0-8DE4-665B-CEDA-048159FE0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nb-NO" sz="2000" dirty="0">
                <a:solidFill>
                  <a:schemeClr val="tx2"/>
                </a:solidFill>
              </a:rPr>
              <a:t>U17/U20 Gresk-romersk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3B622-03CA-84EE-C791-0F5A28F5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939" b="939"/>
          <a:stretch/>
        </p:blipFill>
        <p:spPr bwMode="auto">
          <a:xfrm>
            <a:off x="340470" y="1815327"/>
            <a:ext cx="4141760" cy="41417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703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53B6B83-9D1D-41DE-2CA3-C487CC0F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B5D83F5-7EEF-4CB2-9E4F-01E6BE56E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9338"/>
            <a:ext cx="5762523" cy="412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082F8F9-633A-87CD-0FAC-12CBF300B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015" y="1519337"/>
            <a:ext cx="6293985" cy="4121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72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073B18-BB38-C877-18FA-CCCEF9EC1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501" y="323764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nb-NO" sz="4000" dirty="0">
                <a:solidFill>
                  <a:schemeClr val="tx2"/>
                </a:solidFill>
              </a:rPr>
              <a:t>Spørsmål?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43B622-03CA-84EE-C791-0F5A28F5F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939" b="939"/>
          <a:stretch/>
        </p:blipFill>
        <p:spPr bwMode="auto">
          <a:xfrm>
            <a:off x="340470" y="1815327"/>
            <a:ext cx="4141760" cy="41417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89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33EF7E6-E336-129E-9961-89FFF244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977EDE-271E-992F-38BB-F3F7058B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nb-NO" sz="2000" dirty="0"/>
              <a:t>Organisering og roller</a:t>
            </a:r>
          </a:p>
          <a:p>
            <a:r>
              <a:rPr lang="nb-NO" sz="2000" dirty="0"/>
              <a:t>Spilleregler</a:t>
            </a:r>
          </a:p>
          <a:p>
            <a:r>
              <a:rPr lang="nb-NO" sz="2000" dirty="0"/>
              <a:t>Sesongplan</a:t>
            </a:r>
          </a:p>
          <a:p>
            <a:r>
              <a:rPr lang="nb-NO" sz="2000" dirty="0"/>
              <a:t>Økonomi 2024</a:t>
            </a:r>
          </a:p>
          <a:p>
            <a:r>
              <a:rPr lang="nb-NO" sz="2000" dirty="0"/>
              <a:t>Uttakskriterier</a:t>
            </a:r>
          </a:p>
          <a:p>
            <a:endParaRPr lang="nb-NO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027A7D-AFDC-07EE-67D2-4EBE4BCAD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9" y="205191"/>
            <a:ext cx="1272082" cy="13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695869-50F7-DF6E-2D56-5D4941C6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nb-NO"/>
              <a:t>Organisering og roller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0B195-D084-818B-44C1-0785F40B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/>
              <a:t>Landslagstrener: Pål Eirik Gundersen</a:t>
            </a:r>
          </a:p>
          <a:p>
            <a:r>
              <a:rPr lang="nb-NO" sz="2000" dirty="0"/>
              <a:t>Hjelpetrenere: Klubbtrenere gjennom dialog med landslagstrener</a:t>
            </a:r>
          </a:p>
          <a:p>
            <a:r>
              <a:rPr lang="nb-NO" sz="2000" dirty="0"/>
              <a:t>Kommunikasjon: via Facebookgruppen «Ungdom/Junior herrer Norge» eller via respektive Messenger-chatter </a:t>
            </a:r>
          </a:p>
          <a:p>
            <a:r>
              <a:rPr lang="nb-NO" sz="2000" dirty="0"/>
              <a:t>Legges ut månedlige treningsplaner på NBF-hjemmeside </a:t>
            </a:r>
            <a:br>
              <a:rPr lang="nb-NO" sz="2000" dirty="0"/>
            </a:br>
            <a:r>
              <a:rPr lang="nb-NO" sz="2000" dirty="0"/>
              <a:t>(«Landslag» </a:t>
            </a:r>
            <a:r>
              <a:rPr lang="nb-NO" sz="2000" dirty="0">
                <a:sym typeface="Wingdings" pitchFamily="2" charset="2"/>
              </a:rPr>
              <a:t> «Innkallinger til landslagsoppdrag»)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pic>
        <p:nvPicPr>
          <p:cNvPr id="6" name="Bilde 5" descr="Et bilde som inneholder tekst, skjermbilde, Parallell, design&#10;&#10;Automatisk generert beskrivelse">
            <a:extLst>
              <a:ext uri="{FF2B5EF4-FFF2-40B4-BE49-F238E27FC236}">
                <a16:creationId xmlns:a16="http://schemas.microsoft.com/office/drawing/2014/main" id="{65B0BE39-8572-1A13-589F-6B970EC26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38" y="1317861"/>
            <a:ext cx="2828925" cy="4222278"/>
          </a:xfrm>
          <a:prstGeom prst="rect">
            <a:avLst/>
          </a:prstGeom>
        </p:spPr>
      </p:pic>
      <p:pic>
        <p:nvPicPr>
          <p:cNvPr id="4" name="Picture 2" descr="Et bilde som inneholder logo, Varemerke, emblem, Font&#10;&#10;Automatisk generert beskrivelse">
            <a:extLst>
              <a:ext uri="{FF2B5EF4-FFF2-40B4-BE49-F238E27FC236}">
                <a16:creationId xmlns:a16="http://schemas.microsoft.com/office/drawing/2014/main" id="{AC301037-4310-83A6-91FE-CD892338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977" r="977"/>
          <a:stretch/>
        </p:blipFill>
        <p:spPr bwMode="auto">
          <a:xfrm>
            <a:off x="8673211" y="1958737"/>
            <a:ext cx="2828925" cy="29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7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3E939B4-5A7C-DC73-4C8B-F90C6B5C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06" y="739836"/>
            <a:ext cx="5213252" cy="797456"/>
          </a:xfrm>
        </p:spPr>
        <p:txBody>
          <a:bodyPr anchor="t">
            <a:normAutofit/>
          </a:bodyPr>
          <a:lstStyle/>
          <a:p>
            <a:pPr algn="ctr"/>
            <a:r>
              <a:rPr lang="nb-NO" sz="4000" b="1" dirty="0">
                <a:solidFill>
                  <a:srgbClr val="FFFFFF"/>
                </a:solidFill>
              </a:rPr>
              <a:t>Spilleregler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4D4BF0-D9A9-2678-2A8A-767CF3D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FFFFFF"/>
                </a:solidFill>
              </a:rPr>
              <a:t>Visjon:</a:t>
            </a:r>
          </a:p>
          <a:p>
            <a:pPr marL="0" indent="0">
              <a:buNone/>
            </a:pPr>
            <a:endParaRPr lang="nb-NO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Hele mennesket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Rød tråd 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Langsiktig tankegang</a:t>
            </a:r>
          </a:p>
          <a:p>
            <a:endParaRPr lang="nb-NO" sz="2000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C78244-57CF-8515-EEAC-CED4B30C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066911" y="787114"/>
            <a:ext cx="5283788" cy="5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k 6" descr="Mann med heldekkende fyll">
            <a:extLst>
              <a:ext uri="{FF2B5EF4-FFF2-40B4-BE49-F238E27FC236}">
                <a16:creationId xmlns:a16="http://schemas.microsoft.com/office/drawing/2014/main" id="{488EA4A7-1132-D6FD-1AEB-26648E1B9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91" y="3016785"/>
            <a:ext cx="824427" cy="824427"/>
          </a:xfrm>
          <a:prstGeom prst="rect">
            <a:avLst/>
          </a:prstGeom>
        </p:spPr>
      </p:pic>
      <p:pic>
        <p:nvPicPr>
          <p:cNvPr id="8" name="Grafikk 7" descr="Endringer og skreddersøm med heldekkende fyll">
            <a:extLst>
              <a:ext uri="{FF2B5EF4-FFF2-40B4-BE49-F238E27FC236}">
                <a16:creationId xmlns:a16="http://schemas.microsoft.com/office/drawing/2014/main" id="{C9697422-84A0-D571-4983-405C1E6CE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7028" y="4221527"/>
            <a:ext cx="644434" cy="644434"/>
          </a:xfrm>
          <a:prstGeom prst="rect">
            <a:avLst/>
          </a:prstGeom>
        </p:spPr>
      </p:pic>
      <p:pic>
        <p:nvPicPr>
          <p:cNvPr id="10" name="Grafikk 9" descr="Kikkert med heldekkende fyll">
            <a:extLst>
              <a:ext uri="{FF2B5EF4-FFF2-40B4-BE49-F238E27FC236}">
                <a16:creationId xmlns:a16="http://schemas.microsoft.com/office/drawing/2014/main" id="{F73034B6-54F9-2D89-115A-7F01324E6B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32" y="5126088"/>
            <a:ext cx="824427" cy="8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8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23E939B4-5A7C-DC73-4C8B-F90C6B5C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10" y="739836"/>
            <a:ext cx="5213256" cy="797456"/>
          </a:xfrm>
        </p:spPr>
        <p:txBody>
          <a:bodyPr anchor="t">
            <a:normAutofit/>
          </a:bodyPr>
          <a:lstStyle/>
          <a:p>
            <a:pPr algn="ctr"/>
            <a:r>
              <a:rPr lang="nb-NO" sz="4000" b="1" dirty="0">
                <a:solidFill>
                  <a:srgbClr val="FFFFFF"/>
                </a:solidFill>
              </a:rPr>
              <a:t>Spilleregler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4D4BF0-D9A9-2678-2A8A-767CF3D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2459116"/>
            <a:ext cx="3702579" cy="352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FFFFFF"/>
                </a:solidFill>
              </a:rPr>
              <a:t>Visjon:</a:t>
            </a:r>
          </a:p>
          <a:p>
            <a:pPr marL="0" indent="0">
              <a:buNone/>
            </a:pPr>
            <a:endParaRPr lang="nb-NO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Hele mennesket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Rød tråd </a:t>
            </a:r>
          </a:p>
          <a:p>
            <a:pPr marL="0" indent="0">
              <a:buNone/>
            </a:pPr>
            <a:endParaRPr lang="nb-NO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FFFF"/>
                </a:solidFill>
              </a:rPr>
              <a:t>Langsiktig tankegang</a:t>
            </a:r>
          </a:p>
          <a:p>
            <a:endParaRPr lang="nb-NO" sz="2000" dirty="0">
              <a:solidFill>
                <a:srgbClr val="FFFFFF"/>
              </a:solidFill>
            </a:endParaRPr>
          </a:p>
        </p:txBody>
      </p:sp>
      <p:pic>
        <p:nvPicPr>
          <p:cNvPr id="7" name="Grafikk 6" descr="Mann med heldekkende fyll">
            <a:extLst>
              <a:ext uri="{FF2B5EF4-FFF2-40B4-BE49-F238E27FC236}">
                <a16:creationId xmlns:a16="http://schemas.microsoft.com/office/drawing/2014/main" id="{488EA4A7-1132-D6FD-1AEB-26648E1B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1" y="3016785"/>
            <a:ext cx="824427" cy="824427"/>
          </a:xfrm>
          <a:prstGeom prst="rect">
            <a:avLst/>
          </a:prstGeom>
        </p:spPr>
      </p:pic>
      <p:pic>
        <p:nvPicPr>
          <p:cNvPr id="8" name="Grafikk 7" descr="Endringer og skreddersøm med heldekkende fyll">
            <a:extLst>
              <a:ext uri="{FF2B5EF4-FFF2-40B4-BE49-F238E27FC236}">
                <a16:creationId xmlns:a16="http://schemas.microsoft.com/office/drawing/2014/main" id="{C9697422-84A0-D571-4983-405C1E6CE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7028" y="4221527"/>
            <a:ext cx="644434" cy="644434"/>
          </a:xfrm>
          <a:prstGeom prst="rect">
            <a:avLst/>
          </a:prstGeom>
        </p:spPr>
      </p:pic>
      <p:pic>
        <p:nvPicPr>
          <p:cNvPr id="10" name="Grafikk 9" descr="Kikkert med heldekkende fyll">
            <a:extLst>
              <a:ext uri="{FF2B5EF4-FFF2-40B4-BE49-F238E27FC236}">
                <a16:creationId xmlns:a16="http://schemas.microsoft.com/office/drawing/2014/main" id="{F73034B6-54F9-2D89-115A-7F01324E6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32" y="5126088"/>
            <a:ext cx="824427" cy="824427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892BA4D-32B1-3F27-A9E3-4EEE24D76BDE}"/>
              </a:ext>
            </a:extLst>
          </p:cNvPr>
          <p:cNvSpPr txBox="1">
            <a:spLocks/>
          </p:cNvSpPr>
          <p:nvPr/>
        </p:nvSpPr>
        <p:spPr>
          <a:xfrm>
            <a:off x="5694152" y="329679"/>
            <a:ext cx="4797750" cy="1617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b="1" dirty="0"/>
              <a:t>Verdier: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b="1" i="1" dirty="0"/>
              <a:t>Kvalitet – Forbilder - Samhold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EE83B74-77A2-FBDB-A1F9-56023E3F246D}"/>
              </a:ext>
            </a:extLst>
          </p:cNvPr>
          <p:cNvSpPr txBox="1">
            <a:spLocks/>
          </p:cNvSpPr>
          <p:nvPr/>
        </p:nvSpPr>
        <p:spPr>
          <a:xfrm>
            <a:off x="5626183" y="4738255"/>
            <a:ext cx="6195945" cy="179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 err="1"/>
              <a:t>Kapteinsteam</a:t>
            </a:r>
            <a:r>
              <a:rPr lang="nb-NO" sz="1800" b="1" dirty="0"/>
              <a:t>:</a:t>
            </a:r>
          </a:p>
          <a:p>
            <a:r>
              <a:rPr lang="nb-NO" sz="1400" dirty="0"/>
              <a:t>Martin Aak og Martin </a:t>
            </a:r>
            <a:r>
              <a:rPr lang="nb-NO" sz="1400" dirty="0" err="1"/>
              <a:t>Ljosåk</a:t>
            </a:r>
            <a:endParaRPr lang="nb-NO" sz="1400" dirty="0"/>
          </a:p>
          <a:p>
            <a:r>
              <a:rPr lang="nb-NO" sz="1400" dirty="0"/>
              <a:t>Tillitsvalgte for resten av utøverne</a:t>
            </a:r>
          </a:p>
          <a:p>
            <a:r>
              <a:rPr lang="nb-NO" sz="1400" dirty="0"/>
              <a:t>Dialog med trener</a:t>
            </a:r>
          </a:p>
          <a:p>
            <a:r>
              <a:rPr lang="nb-NO" sz="1400" dirty="0"/>
              <a:t>Ingen ekstra goder – samme uttakskriterier for alle</a:t>
            </a:r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4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A71C55D-93FD-5500-A4AB-1A4A38D82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9EBB76F8-01C0-CDF3-51B8-812D41F96669}"/>
              </a:ext>
            </a:extLst>
          </p:cNvPr>
          <p:cNvSpPr txBox="1">
            <a:spLocks/>
          </p:cNvSpPr>
          <p:nvPr/>
        </p:nvSpPr>
        <p:spPr>
          <a:xfrm>
            <a:off x="5626184" y="1731908"/>
            <a:ext cx="2975852" cy="2650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/>
              <a:t>Regler på tur:</a:t>
            </a:r>
          </a:p>
          <a:p>
            <a:r>
              <a:rPr lang="nb-NO" sz="1400" dirty="0"/>
              <a:t>Alltid ha noen å gå med</a:t>
            </a:r>
          </a:p>
          <a:p>
            <a:r>
              <a:rPr lang="nb-NO" sz="1400" dirty="0"/>
              <a:t>Alltid tidsnok</a:t>
            </a:r>
          </a:p>
          <a:p>
            <a:r>
              <a:rPr lang="nb-NO" sz="1400" dirty="0"/>
              <a:t>Reise i defileringsjakke (zip-jakke) og bukse</a:t>
            </a:r>
          </a:p>
          <a:p>
            <a:r>
              <a:rPr lang="nb-NO" sz="1400" dirty="0"/>
              <a:t>Verdiene skal følges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60AB232-D7B1-AEA5-0170-4466D455DF05}"/>
              </a:ext>
            </a:extLst>
          </p:cNvPr>
          <p:cNvSpPr txBox="1">
            <a:spLocks/>
          </p:cNvSpPr>
          <p:nvPr/>
        </p:nvSpPr>
        <p:spPr>
          <a:xfrm>
            <a:off x="8882601" y="1731909"/>
            <a:ext cx="2975852" cy="26500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/>
              <a:t>Regler på stevne:</a:t>
            </a:r>
          </a:p>
          <a:p>
            <a:r>
              <a:rPr lang="nb-NO" sz="1400" dirty="0"/>
              <a:t>Reise i defileringsjakke (zip-jakke) og bukse</a:t>
            </a:r>
          </a:p>
          <a:p>
            <a:r>
              <a:rPr lang="nb-NO" sz="1400" dirty="0"/>
              <a:t>Alle blir værende igjen i hallen til sistemann er ferdig, inkludert premieutdeling</a:t>
            </a:r>
          </a:p>
          <a:p>
            <a:r>
              <a:rPr lang="nb-NO" sz="1400" dirty="0"/>
              <a:t>Så lenge det ikke forstyrrer forberedelsene til egen kamp skal det heies på lagkamerater</a:t>
            </a:r>
          </a:p>
          <a:p>
            <a:r>
              <a:rPr lang="nb-NO" sz="1400" dirty="0"/>
              <a:t>Verdiene skal følges</a:t>
            </a:r>
          </a:p>
        </p:txBody>
      </p:sp>
    </p:spTree>
    <p:extLst>
      <p:ext uri="{BB962C8B-B14F-4D97-AF65-F5344CB8AC3E}">
        <p14:creationId xmlns:p14="http://schemas.microsoft.com/office/powerpoint/2010/main" val="335025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53B6B83-9D1D-41DE-2CA3-C487CC0F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69A7182-4941-E5FA-EE19-3C6A00F1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0" y="0"/>
            <a:ext cx="9175575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14413B1-F608-9B15-24CE-1BAC51D1A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64" y="5060373"/>
            <a:ext cx="762000" cy="2286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D0F5135-7C88-EC2F-FB57-F24498118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64" y="3636000"/>
            <a:ext cx="959922" cy="21675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D6680BE-F313-59D9-FC43-323DEB5D6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98" y="4032000"/>
            <a:ext cx="959922" cy="21675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D07823D-8EB8-6CE9-C1F7-11ABA19FF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915" y="3262086"/>
            <a:ext cx="762000" cy="2286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0500DCC-6404-160D-DFCA-B56790B43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915" y="4650015"/>
            <a:ext cx="762000" cy="2286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DA150C6-AD2B-904D-EA09-3F08F69BD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86" y="3262086"/>
            <a:ext cx="762000" cy="228600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250EB17C-4127-891C-109C-329AE5B13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86" y="3680228"/>
            <a:ext cx="762000" cy="2286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FE8407E6-A1C7-3E54-F734-0E9ABF814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886" y="6043386"/>
            <a:ext cx="762000" cy="22860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F9D60742-B53C-E6FF-B26D-657CD92AF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486" y="1250755"/>
            <a:ext cx="762000" cy="2286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39219D3-DB4D-5B9C-A725-FE517152C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003" y="908331"/>
            <a:ext cx="185297" cy="13079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5423057-04F8-2BAF-8660-FF5F0F65D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915" y="883796"/>
            <a:ext cx="153000" cy="10800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7CC16C1-6DC2-6A9C-C322-ABCEF603B28F}"/>
              </a:ext>
            </a:extLst>
          </p:cNvPr>
          <p:cNvSpPr txBox="1"/>
          <p:nvPr/>
        </p:nvSpPr>
        <p:spPr>
          <a:xfrm>
            <a:off x="3705001" y="806991"/>
            <a:ext cx="598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Gulset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DE0AFFF8-0DD9-DBF5-C519-B47046C44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7960" y="4550955"/>
            <a:ext cx="558800" cy="22860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A38170-2E77-6169-2A20-E8C488424996}"/>
              </a:ext>
            </a:extLst>
          </p:cNvPr>
          <p:cNvSpPr txBox="1"/>
          <p:nvPr/>
        </p:nvSpPr>
        <p:spPr>
          <a:xfrm>
            <a:off x="5315313" y="4526755"/>
            <a:ext cx="464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CZE</a:t>
            </a:r>
          </a:p>
        </p:txBody>
      </p:sp>
    </p:spTree>
    <p:extLst>
      <p:ext uri="{BB962C8B-B14F-4D97-AF65-F5344CB8AC3E}">
        <p14:creationId xmlns:p14="http://schemas.microsoft.com/office/powerpoint/2010/main" val="317817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753B6B83-9D1D-41DE-2CA3-C487CC0F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69A7182-4941-E5FA-EE19-3C6A00F1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2575" y="6315"/>
            <a:ext cx="9175575" cy="685168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496D583-8B50-5353-4099-509F511CFB1E}"/>
              </a:ext>
            </a:extLst>
          </p:cNvPr>
          <p:cNvSpPr txBox="1"/>
          <p:nvPr/>
        </p:nvSpPr>
        <p:spPr>
          <a:xfrm>
            <a:off x="9554441" y="1745674"/>
            <a:ext cx="250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NB! </a:t>
            </a:r>
          </a:p>
          <a:p>
            <a:r>
              <a:rPr lang="nb-NO" b="1" dirty="0"/>
              <a:t>Informasjonsmøte om 2.halvår avholdes </a:t>
            </a:r>
            <a:r>
              <a:rPr lang="nb-NO" b="1" dirty="0">
                <a:solidFill>
                  <a:srgbClr val="FF0000"/>
                </a:solidFill>
              </a:rPr>
              <a:t>15.05.24</a:t>
            </a:r>
          </a:p>
        </p:txBody>
      </p:sp>
    </p:spTree>
    <p:extLst>
      <p:ext uri="{BB962C8B-B14F-4D97-AF65-F5344CB8AC3E}">
        <p14:creationId xmlns:p14="http://schemas.microsoft.com/office/powerpoint/2010/main" val="393473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530630B4-CA85-2545-E84B-6DF1E092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Kostnadsoverslag 2024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739D0D4-040F-AA75-D6FB-4107472C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7953" y="1628304"/>
            <a:ext cx="6209120" cy="3329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488802-076C-0AE2-65C0-4FFB15174848}"/>
              </a:ext>
            </a:extLst>
          </p:cNvPr>
          <p:cNvSpPr txBox="1"/>
          <p:nvPr/>
        </p:nvSpPr>
        <p:spPr>
          <a:xfrm>
            <a:off x="837953" y="5118266"/>
            <a:ext cx="6209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NB! Påmelding til aktiviteter gjøres gjennom VIPPS eller betaling til angitt kontonummer på innkalling innenfor påmeldingsfristen.</a:t>
            </a:r>
          </a:p>
          <a:p>
            <a:endParaRPr lang="nb-NO" dirty="0"/>
          </a:p>
          <a:p>
            <a:r>
              <a:rPr lang="nb-NO" dirty="0"/>
              <a:t>I tillegg skal landslagstrener informeres så raskt som mulig om utøver skal delta eller ikke på landslagsaktiviteter.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0B51CD2-E466-8640-A8D1-1F9A68A1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18" y="145814"/>
            <a:ext cx="1272082" cy="13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4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2478F-8193-82FA-6B5D-CD67868A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7" y="0"/>
            <a:ext cx="7742297" cy="63962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53B6B83-9D1D-41DE-2CA3-C487CC0F5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424" y="230350"/>
            <a:ext cx="1134705" cy="11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494</Words>
  <Application>Microsoft Macintosh PowerPoint</Application>
  <PresentationFormat>Widescreen</PresentationFormat>
  <Paragraphs>82</Paragraphs>
  <Slides>11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Infomøte 29.11.23</vt:lpstr>
      <vt:lpstr>Agenda</vt:lpstr>
      <vt:lpstr>Organisering og roller</vt:lpstr>
      <vt:lpstr>Spilleregler</vt:lpstr>
      <vt:lpstr>Spilleregler</vt:lpstr>
      <vt:lpstr>PowerPoint-presentasjon</vt:lpstr>
      <vt:lpstr>PowerPoint-presentasjon</vt:lpstr>
      <vt:lpstr>Kostnadsoverslag 2024</vt:lpstr>
      <vt:lpstr>PowerPoint-presentasjon</vt:lpstr>
      <vt:lpstr>PowerPoint-presentasjon</vt:lpstr>
      <vt:lpstr>Spørsmål?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Infomøte 29.11.23</dc:title>
  <dc:creator>Pål Eirik Gundersen</dc:creator>
  <cp:lastModifiedBy>Pål Eirik Gundersen</cp:lastModifiedBy>
  <cp:revision>4</cp:revision>
  <dcterms:created xsi:type="dcterms:W3CDTF">2023-11-21T12:59:48Z</dcterms:created>
  <dcterms:modified xsi:type="dcterms:W3CDTF">2023-11-29T20:12:16Z</dcterms:modified>
</cp:coreProperties>
</file>