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73" r:id="rId6"/>
    <p:sldId id="274" r:id="rId7"/>
    <p:sldId id="271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5"/>
    <p:restoredTop sz="88244" autoAdjust="0"/>
  </p:normalViewPr>
  <p:slideViewPr>
    <p:cSldViewPr snapToGrid="0">
      <p:cViewPr varScale="1">
        <p:scale>
          <a:sx n="99" d="100"/>
          <a:sy n="99" d="100"/>
        </p:scale>
        <p:origin x="808" y="184"/>
      </p:cViewPr>
      <p:guideLst/>
    </p:cSldViewPr>
  </p:slideViewPr>
  <p:outlineViewPr>
    <p:cViewPr>
      <p:scale>
        <a:sx n="33" d="100"/>
        <a:sy n="33" d="100"/>
      </p:scale>
      <p:origin x="0" y="-90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545E7-BA44-9746-BB98-11CC52FB11E1}" type="datetimeFigureOut">
              <a:rPr lang="nb-NO" smtClean="0"/>
              <a:t>14.05.2024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AC41E-090C-B349-8F56-8CBB60EFF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3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-Velkommen til informasjonsmøte U17-U20 </a:t>
            </a:r>
            <a:r>
              <a:rPr lang="nb-NO" dirty="0" err="1"/>
              <a:t>gr</a:t>
            </a:r>
            <a:r>
              <a:rPr lang="nb-NO" dirty="0"/>
              <a:t> 2024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C41E-090C-B349-8F56-8CBB60EFF44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51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C41E-090C-B349-8F56-8CBB60EFF44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7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C41E-090C-B349-8F56-8CBB60EFF44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4503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-Visjonen er og har alltid vært langsiktig tankegang, og hva som gir mest mening </a:t>
            </a:r>
            <a:r>
              <a:rPr lang="nb-NO" dirty="0" err="1"/>
              <a:t>ift</a:t>
            </a:r>
            <a:r>
              <a:rPr lang="nb-NO" dirty="0"/>
              <a:t> utvikling. Det handler om å utvikle bryterne, og de skal forberedes til senioralder.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-For noen gir det mer mening å bli igjen hjemme og tjuvstarte treningen på spesifikke arbeidsoppgaver, og heller komme klare til start sesongen 2024/2025.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-U17: gull nordisk og gode resultater i Tallinn </a:t>
            </a:r>
            <a:r>
              <a:rPr lang="nb-NO" dirty="0" err="1"/>
              <a:t>open</a:t>
            </a:r>
            <a:r>
              <a:rPr lang="nb-NO" dirty="0"/>
              <a:t> og Chomutov. To blir sendt.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-U20: ingen gull, men </a:t>
            </a:r>
            <a:r>
              <a:rPr lang="nb-NO" dirty="0" err="1"/>
              <a:t>ift</a:t>
            </a:r>
            <a:r>
              <a:rPr lang="nb-NO" dirty="0"/>
              <a:t> kriteriene ser jeg også på tidligere resultater fra sesongen og utvikling generelt. Mesterskapserfaring. Fem blir sendt.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-Ønsket er at samtlige ser på dette som en god utfordring og at alle drar fra mesterskapet mer sultne enn før.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-Verdier i laget. Kvalitet, samhold, forbilder.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C41E-090C-B349-8F56-8CBB60EFF44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5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Blå felter: mesterskap</a:t>
            </a:r>
          </a:p>
          <a:p>
            <a:r>
              <a:rPr lang="nb-NO" dirty="0"/>
              <a:t>Oransje: Samlinger</a:t>
            </a:r>
          </a:p>
          <a:p>
            <a:r>
              <a:rPr lang="nb-NO" dirty="0"/>
              <a:t>Grønn: potensiell treningssamling Romania</a:t>
            </a:r>
          </a:p>
          <a:p>
            <a:r>
              <a:rPr lang="nb-NO" dirty="0"/>
              <a:t>Grå: Opprinnelig plan, som forsvinner.</a:t>
            </a:r>
          </a:p>
          <a:p>
            <a:r>
              <a:rPr lang="nb-NO" dirty="0"/>
              <a:t>Lysegrønn: Ferie start/stopp for U17 og U20 (hvis VM er aktuelt)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C41E-090C-B349-8F56-8CBB60EFF44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795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Samarbeid klubber. Bra, men kan bli bedre.</a:t>
            </a:r>
          </a:p>
          <a:p>
            <a:pPr marL="171450" indent="-171450">
              <a:buFontTx/>
              <a:buChar char="-"/>
            </a:pPr>
            <a:r>
              <a:rPr lang="nb-NO" dirty="0"/>
              <a:t>Lite nytte av treningsplanene? Viktig med en rød tråd for utøverne der klubbtrenere og landslagstrener drar i samme retning. </a:t>
            </a:r>
          </a:p>
          <a:p>
            <a:pPr marL="171450" indent="-171450">
              <a:buFontTx/>
              <a:buChar char="-"/>
            </a:pPr>
            <a:r>
              <a:rPr lang="nb-NO" dirty="0"/>
              <a:t>Oppfølging utøvere, blir bedre og bedre men kan stadig bedres.</a:t>
            </a:r>
          </a:p>
          <a:p>
            <a:pPr marL="171450" indent="-171450">
              <a:buFontTx/>
              <a:buChar char="-"/>
            </a:pPr>
            <a:r>
              <a:rPr lang="nb-NO" dirty="0"/>
              <a:t>Klubb og landslag på samme stevne: bare rot og surr. Til neste år skal ikke dette skje igjen. </a:t>
            </a:r>
            <a:r>
              <a:rPr lang="nb-NO" dirty="0" err="1"/>
              <a:t>Organiseringsmessig</a:t>
            </a:r>
            <a:r>
              <a:rPr lang="nb-NO" dirty="0"/>
              <a:t> og </a:t>
            </a:r>
            <a:r>
              <a:rPr lang="nb-NO" dirty="0" err="1"/>
              <a:t>gjennomføringsmessig</a:t>
            </a:r>
            <a:r>
              <a:rPr lang="nb-NO" dirty="0"/>
              <a:t> mye lettere at landslagstrener setter stevner som observasjonsstevne og klubb organiserer for sine utøvere, ELLER at landslag har faste stevner som skal respekteres av klubbene. </a:t>
            </a:r>
          </a:p>
          <a:p>
            <a:pPr marL="171450" indent="-171450">
              <a:buFontTx/>
              <a:buChar char="-"/>
            </a:pPr>
            <a:r>
              <a:rPr lang="nb-NO" dirty="0"/>
              <a:t>Verdiene i laget skal bli tydeligere og komme tydeligere frem.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C41E-090C-B349-8F56-8CBB60EFF44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428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C41E-090C-B349-8F56-8CBB60EFF44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165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46E033-C84B-40DA-0173-00A15A959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D8F2026-C8A3-F2D0-16AA-AB085E614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CC1792-16D2-0C9E-D71B-9DAA23B6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14.05.2024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D68687-E528-5BBB-1AD0-DCD794F0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782CD6-2B86-EB9F-61C0-E8FCDDFE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19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52EE44-D6F7-A70B-8D19-27EEB966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F909B25-FD7C-F9C0-C52C-5DAA4C032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D16B0C-D82D-3BFF-CAA5-CC090866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14.05.2024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47A718-889C-7639-1A3B-32359951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008E5D-2BDC-EC3F-7037-773672AA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664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DF8F62B-BB28-3C7E-9760-CA687E27C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073D50-7A4E-3285-8365-EA1376974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7D77E0-2DDE-404D-17B7-623E9F2A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14.05.2024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71A0EC-7B63-49E6-8517-44EFEA6D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108374-4929-8400-C677-F76C76F3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512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DFA2AC-287B-69C3-2C7E-C272C52C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144F6E-9582-A134-EE93-F8C4CB5D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2B4A3A-52EE-D461-ED62-E8021831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14.05.2024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FAA28A-005A-D111-C116-E9BF7B44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F67A70-1B9A-E81E-4975-E9835856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81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018377-2B48-7FB2-E0F0-EEF14C59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DB0D55-55A2-8354-1B5D-8508D77C6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BE4E2F-0D0F-B2DC-51AA-5B1F3A22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14.05.2024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0AA6F4-2E7A-7500-0281-4922D267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CD122D-CB54-54C8-79DB-E8687A5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717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9DE4C0-0E71-63E2-F6DD-BEF10F2B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D3ACC-2C5C-126A-246B-B597B5CE6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29376F9-A2A6-485F-882C-DD75BEDAC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FF016E5-6CA6-6C05-A9FB-442AFC01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14.05.2024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5AF7A3D-E013-AE67-2A58-50A646C4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5A6AC87-CE58-782E-3836-D04BE6B7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5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4200F6-C9C3-72C3-4DE7-58C0A8DF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E187CB-2AAB-98A2-F96F-4220FF18C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E96F131-3D3D-838D-9C73-22651CC94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6A3F397-ECFD-917C-855B-E2EA3B417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87083B6-3614-76A1-158A-2045A780B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9620685-5FC0-A9C5-CA26-4954D703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14.05.2024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A052F27-6045-F731-4E58-1E2936F8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EEB0C50-5A62-AA8E-F69A-8569D86F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13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A876F9-B5B5-0550-8225-F976B957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0FBBF56-8242-4D5F-748D-CE935241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14.05.2024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A13810B-82FF-91BF-2B6A-AE7D98C5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6BB5D5E-2A62-C567-CBA2-7AC588FA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77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9FA5FD5-CF5D-FC25-B5C1-38737178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14.05.2024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AFFF06E-9BB3-1D0E-20E1-77891C5E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9BB90-799B-57BA-F935-15B41176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611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AA6C59-39AC-389A-C4D1-F9B00E5A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6DA0A7-4FC9-94CF-B2BE-B0BC0B76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1B6106B-F6FC-D268-6D83-21A7E207C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025245-41D9-D192-69B8-FB225C53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14.05.2024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9C1A8D1-5EEC-B67D-4E90-7E02475BA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C33F3BE-ED77-3271-CD80-CDFFB51A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4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B9CFA6-5743-6F46-E83D-61134CED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AE5045-0730-2C72-61A8-122CCC5B3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1B958FD-D0A4-A1F5-A70B-F6E3F75FD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32FA2D1-6835-DA6A-00F4-7A2906E7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14.05.2024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54FFE78-AA3D-0B97-CF9B-49CF5458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AC7D2CA-4E08-029F-A357-C2036F24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142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368AB9D-2B4A-4885-FD38-C5DDD037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8C866D-88A8-B4A9-7A1A-2A3A1C6F5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8250A2-3921-0F6B-D01A-39570D1A6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4241F-69E2-7E44-96B1-22F7DC1AFE60}" type="datetimeFigureOut">
              <a:rPr lang="nb-NO" smtClean="0"/>
              <a:t>14.05.2024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535AB3-7EB3-C850-35D8-908E50CD8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9D1923-54EA-40FD-8015-E0691A6F6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2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9073B18-BB38-C877-18FA-CCCEF9EC1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nb-NO" sz="4000" dirty="0">
                <a:solidFill>
                  <a:schemeClr val="tx2"/>
                </a:solidFill>
              </a:rPr>
              <a:t>Infomøte 15.05.24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84259A0-8DE4-665B-CEDA-048159FE0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nb-NO" sz="2000" dirty="0">
                <a:solidFill>
                  <a:schemeClr val="tx2"/>
                </a:solidFill>
              </a:rPr>
              <a:t>U17/U20 Gresk-romersk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43B622-03CA-84EE-C791-0F5A28F5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939" b="939"/>
          <a:stretch/>
        </p:blipFill>
        <p:spPr bwMode="auto">
          <a:xfrm>
            <a:off x="340470" y="1815327"/>
            <a:ext cx="4141760" cy="41417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703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33EF7E6-E336-129E-9961-89FFF244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977EDE-271E-992F-38BB-F3F7058BF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nb-NO" sz="2000" dirty="0"/>
              <a:t>Uttak EM</a:t>
            </a:r>
          </a:p>
          <a:p>
            <a:r>
              <a:rPr lang="nb-NO" sz="2000" dirty="0"/>
              <a:t>Vurderinger gjort på uttak</a:t>
            </a:r>
          </a:p>
          <a:p>
            <a:r>
              <a:rPr lang="nb-NO" sz="2000" dirty="0"/>
              <a:t>Plan U17 og U20</a:t>
            </a:r>
          </a:p>
          <a:p>
            <a:r>
              <a:rPr lang="nb-NO" sz="2000" dirty="0"/>
              <a:t>Erfaringer hittil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027A7D-AFDC-07EE-67D2-4EBE4BCAD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9" y="205191"/>
            <a:ext cx="1272082" cy="130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9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695869-50F7-DF6E-2D56-5D4941C6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9" y="319436"/>
            <a:ext cx="3686174" cy="1322888"/>
          </a:xfrm>
        </p:spPr>
        <p:txBody>
          <a:bodyPr>
            <a:normAutofit/>
          </a:bodyPr>
          <a:lstStyle/>
          <a:p>
            <a:r>
              <a:rPr lang="nb-NO" dirty="0"/>
              <a:t>Uttak 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A0B195-D084-818B-44C1-0785F40B2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6" y="2838380"/>
            <a:ext cx="4230459" cy="3973337"/>
          </a:xfrm>
        </p:spPr>
        <p:txBody>
          <a:bodyPr>
            <a:normAutofit/>
          </a:bodyPr>
          <a:lstStyle/>
          <a:p>
            <a:r>
              <a:rPr lang="nb-NO" sz="2000" dirty="0"/>
              <a:t>U17: </a:t>
            </a:r>
            <a:br>
              <a:rPr lang="nb-NO" sz="2000" dirty="0"/>
            </a:br>
            <a:r>
              <a:rPr lang="nb-NO" sz="2000" dirty="0"/>
              <a:t>45kg Abu-Bakar Saga - LBK</a:t>
            </a:r>
            <a:br>
              <a:rPr lang="nb-NO" sz="2000" dirty="0"/>
            </a:br>
            <a:r>
              <a:rPr lang="nb-NO" sz="2000" dirty="0"/>
              <a:t>92kg Snorre Storm-Mathisen - LBK</a:t>
            </a:r>
          </a:p>
          <a:p>
            <a:endParaRPr lang="nb-NO" sz="2000" dirty="0"/>
          </a:p>
          <a:p>
            <a:r>
              <a:rPr lang="nb-NO" sz="2000" dirty="0"/>
              <a:t>U20:</a:t>
            </a:r>
            <a:br>
              <a:rPr lang="nb-NO" sz="2000" dirty="0"/>
            </a:br>
            <a:r>
              <a:rPr lang="nb-NO" sz="2000" dirty="0"/>
              <a:t>55kg Brage Sæther - OBK</a:t>
            </a:r>
            <a:br>
              <a:rPr lang="nb-NO" sz="2000" dirty="0"/>
            </a:br>
            <a:r>
              <a:rPr lang="nb-NO" sz="2000" dirty="0"/>
              <a:t>63kg Bers Idal Timirbiev - Atlas</a:t>
            </a:r>
            <a:br>
              <a:rPr lang="nb-NO" sz="2000" dirty="0"/>
            </a:br>
            <a:r>
              <a:rPr lang="nb-NO" sz="2000" dirty="0"/>
              <a:t>72kg Lars Letvik - OBK</a:t>
            </a:r>
            <a:br>
              <a:rPr lang="nb-NO" sz="2000" dirty="0"/>
            </a:br>
            <a:r>
              <a:rPr lang="nb-NO" sz="2000" dirty="0"/>
              <a:t>77kg Alexander Åmås - Urædd</a:t>
            </a:r>
            <a:br>
              <a:rPr lang="nb-NO" sz="2000" dirty="0"/>
            </a:br>
            <a:r>
              <a:rPr lang="nb-NO" sz="2000" dirty="0"/>
              <a:t>87kg Martin Ljosåk – SP09</a:t>
            </a:r>
          </a:p>
        </p:txBody>
      </p:sp>
      <p:pic>
        <p:nvPicPr>
          <p:cNvPr id="4" name="Picture 2" descr="Et bilde som inneholder logo, Varemerke, emblem, Font&#10;&#10;Automatisk generert beskrivelse">
            <a:extLst>
              <a:ext uri="{FF2B5EF4-FFF2-40B4-BE49-F238E27FC236}">
                <a16:creationId xmlns:a16="http://schemas.microsoft.com/office/drawing/2014/main" id="{AC301037-4310-83A6-91FE-CD892338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977" r="977"/>
          <a:stretch/>
        </p:blipFill>
        <p:spPr bwMode="auto">
          <a:xfrm>
            <a:off x="6538564" y="1168081"/>
            <a:ext cx="4350222" cy="452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99B6680F-49C2-9FB4-34F5-BBAB0BDD1B3D}"/>
              </a:ext>
            </a:extLst>
          </p:cNvPr>
          <p:cNvSpPr txBox="1">
            <a:spLocks/>
          </p:cNvSpPr>
          <p:nvPr/>
        </p:nvSpPr>
        <p:spPr>
          <a:xfrm>
            <a:off x="733427" y="1168081"/>
            <a:ext cx="3686174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Novi Sad – Serbia</a:t>
            </a:r>
            <a:br>
              <a:rPr lang="nb-NO" sz="2400" dirty="0"/>
            </a:br>
            <a:r>
              <a:rPr lang="nb-NO" sz="2400" dirty="0"/>
              <a:t>U17: 23.juni - 27.juni</a:t>
            </a:r>
            <a:br>
              <a:rPr lang="nb-NO" sz="2400" dirty="0"/>
            </a:br>
            <a:r>
              <a:rPr lang="nb-NO" sz="2400" dirty="0"/>
              <a:t>U20: 30.juni – 04.juli</a:t>
            </a:r>
          </a:p>
        </p:txBody>
      </p:sp>
    </p:spTree>
    <p:extLst>
      <p:ext uri="{BB962C8B-B14F-4D97-AF65-F5344CB8AC3E}">
        <p14:creationId xmlns:p14="http://schemas.microsoft.com/office/powerpoint/2010/main" val="130617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3E939B4-5A7C-DC73-4C8B-F90C6B5C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06" y="739836"/>
            <a:ext cx="5213252" cy="79745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nb-NO" sz="4000" b="1" dirty="0">
                <a:solidFill>
                  <a:srgbClr val="FFFFFF"/>
                </a:solidFill>
              </a:rPr>
              <a:t>Vurderinger gjort på uttak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4D4BF0-D9A9-2678-2A8A-767CF3D27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276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FFFFFF"/>
                </a:solidFill>
              </a:rPr>
              <a:t>Felles for begge alderstrinn:</a:t>
            </a:r>
          </a:p>
          <a:p>
            <a:r>
              <a:rPr lang="nb-NO" sz="2000" dirty="0">
                <a:solidFill>
                  <a:srgbClr val="FFFFFF"/>
                </a:solidFill>
              </a:rPr>
              <a:t>Fokus på utvikling og langsiktig tankegang</a:t>
            </a:r>
          </a:p>
          <a:p>
            <a:r>
              <a:rPr lang="nb-NO" sz="2000" dirty="0">
                <a:solidFill>
                  <a:srgbClr val="FFFFFF"/>
                </a:solidFill>
              </a:rPr>
              <a:t>Konkrete uttakskriterier</a:t>
            </a:r>
          </a:p>
          <a:p>
            <a:r>
              <a:rPr lang="nb-NO" sz="2000" dirty="0">
                <a:solidFill>
                  <a:srgbClr val="FFFFFF"/>
                </a:solidFill>
              </a:rPr>
              <a:t>Helhetlig vurdering av utvikling og resultater gjennom sesongen</a:t>
            </a:r>
            <a:endParaRPr lang="nb-NO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b-NO" sz="2000" dirty="0">
              <a:solidFill>
                <a:srgbClr val="FFFFFF"/>
              </a:solidFill>
            </a:endParaRPr>
          </a:p>
        </p:txBody>
      </p:sp>
      <p:pic>
        <p:nvPicPr>
          <p:cNvPr id="6" name="Bilde 5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76D35565-408A-3988-1418-A51A18BA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59" y="276200"/>
            <a:ext cx="6997960" cy="43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87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53B6B83-9D1D-41DE-2CA3-C487CC0F5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424" y="230350"/>
            <a:ext cx="1134705" cy="1134705"/>
          </a:xfrm>
          <a:prstGeom prst="rect">
            <a:avLst/>
          </a:prstGeom>
        </p:spPr>
      </p:pic>
      <p:pic>
        <p:nvPicPr>
          <p:cNvPr id="7" name="Bilde 6" descr="Et bilde som inneholder tekst, skjermbilde, programvare, Dataikon&#10;&#10;Automatisk generert beskrivelse">
            <a:extLst>
              <a:ext uri="{FF2B5EF4-FFF2-40B4-BE49-F238E27FC236}">
                <a16:creationId xmlns:a16="http://schemas.microsoft.com/office/drawing/2014/main" id="{7A43624F-3521-2CC8-580A-3602D570B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76" y="0"/>
            <a:ext cx="9789459" cy="685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7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37B62CE-1857-F37E-62D5-6427A5B6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b-NO" sz="5400" dirty="0"/>
              <a:t>Erfaringer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3C4A57-14A4-809D-40FC-0388D7D04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b-NO" sz="2200" dirty="0"/>
              <a:t>Samling og stevner utenlands </a:t>
            </a:r>
            <a:r>
              <a:rPr lang="nb-NO" sz="2200" dirty="0">
                <a:sym typeface="Wingdings" pitchFamily="2" charset="2"/>
              </a:rPr>
              <a:t> Gir svar på hva som kreves</a:t>
            </a:r>
          </a:p>
          <a:p>
            <a:r>
              <a:rPr lang="nb-NO" sz="2200" dirty="0">
                <a:sym typeface="Wingdings" pitchFamily="2" charset="2"/>
              </a:rPr>
              <a:t>Reiser generelt. God oppførsel</a:t>
            </a:r>
          </a:p>
          <a:p>
            <a:r>
              <a:rPr lang="nb-NO" sz="2200" dirty="0">
                <a:sym typeface="Wingdings" pitchFamily="2" charset="2"/>
              </a:rPr>
              <a:t>Samarbeid klubber</a:t>
            </a:r>
          </a:p>
          <a:p>
            <a:r>
              <a:rPr lang="nb-NO" sz="2200" dirty="0">
                <a:sym typeface="Wingdings" pitchFamily="2" charset="2"/>
              </a:rPr>
              <a:t>Treningsplaner</a:t>
            </a:r>
          </a:p>
          <a:p>
            <a:r>
              <a:rPr lang="nb-NO" sz="2200" dirty="0">
                <a:sym typeface="Wingdings" pitchFamily="2" charset="2"/>
              </a:rPr>
              <a:t>Oppfølging utøvere</a:t>
            </a:r>
          </a:p>
          <a:p>
            <a:r>
              <a:rPr lang="nb-NO" sz="2200" dirty="0">
                <a:sym typeface="Wingdings" pitchFamily="2" charset="2"/>
              </a:rPr>
              <a:t>Klubb og landslag på samme stevne  Nei</a:t>
            </a:r>
          </a:p>
          <a:p>
            <a:r>
              <a:rPr lang="nb-NO" sz="2200" dirty="0">
                <a:sym typeface="Wingdings" pitchFamily="2" charset="2"/>
              </a:rPr>
              <a:t>Kombinasjon U17/U20-trener og seniortrener</a:t>
            </a:r>
          </a:p>
          <a:p>
            <a:r>
              <a:rPr lang="nb-NO" sz="2200" dirty="0">
                <a:sym typeface="Wingdings" pitchFamily="2" charset="2"/>
              </a:rPr>
              <a:t>Verdiene i laget</a:t>
            </a:r>
            <a:endParaRPr lang="nb-NO" sz="2200" dirty="0"/>
          </a:p>
        </p:txBody>
      </p:sp>
      <p:pic>
        <p:nvPicPr>
          <p:cNvPr id="4" name="Picture 2" descr="Et bilde som inneholder logo, Varemerke, emblem, Font&#10;&#10;Automatisk generert beskrivelse">
            <a:extLst>
              <a:ext uri="{FF2B5EF4-FFF2-40B4-BE49-F238E27FC236}">
                <a16:creationId xmlns:a16="http://schemas.microsoft.com/office/drawing/2014/main" id="{1206741C-1B1C-628A-E322-B852AAAEA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451" r="500" b="-2"/>
          <a:stretch/>
        </p:blipFill>
        <p:spPr bwMode="auto">
          <a:xfrm>
            <a:off x="8950817" y="1850222"/>
            <a:ext cx="2281233" cy="23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BF8C9A0C-192B-E893-7620-2658E6B460CD}"/>
              </a:ext>
            </a:extLst>
          </p:cNvPr>
          <p:cNvSpPr txBox="1">
            <a:spLocks/>
          </p:cNvSpPr>
          <p:nvPr/>
        </p:nvSpPr>
        <p:spPr>
          <a:xfrm>
            <a:off x="7729749" y="5250428"/>
            <a:ext cx="5934392" cy="2738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>
                <a:solidFill>
                  <a:srgbClr val="00B050"/>
                </a:solidFill>
              </a:rPr>
              <a:t>Verdier: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00B050"/>
                </a:solidFill>
              </a:rPr>
              <a:t>Samhold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00B050"/>
                </a:solidFill>
              </a:rPr>
              <a:t>Kvalitet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00B050"/>
                </a:solidFill>
              </a:rPr>
              <a:t>Forbilder</a:t>
            </a:r>
          </a:p>
        </p:txBody>
      </p:sp>
      <p:cxnSp>
        <p:nvCxnSpPr>
          <p:cNvPr id="7" name="Rett pil 6">
            <a:extLst>
              <a:ext uri="{FF2B5EF4-FFF2-40B4-BE49-F238E27FC236}">
                <a16:creationId xmlns:a16="http://schemas.microsoft.com/office/drawing/2014/main" id="{3C50586B-5081-BA56-9D20-06D3410ADA15}"/>
              </a:ext>
            </a:extLst>
          </p:cNvPr>
          <p:cNvCxnSpPr>
            <a:cxnSpLocks/>
          </p:cNvCxnSpPr>
          <p:nvPr/>
        </p:nvCxnSpPr>
        <p:spPr>
          <a:xfrm>
            <a:off x="2791319" y="5599093"/>
            <a:ext cx="4391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66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9073B18-BB38-C877-18FA-CCCEF9EC1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6501" y="323764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nb-NO" sz="4000" dirty="0">
                <a:solidFill>
                  <a:schemeClr val="tx2"/>
                </a:solidFill>
              </a:rPr>
              <a:t>Spørsmål?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43B622-03CA-84EE-C791-0F5A28F5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939" b="939"/>
          <a:stretch/>
        </p:blipFill>
        <p:spPr bwMode="auto">
          <a:xfrm>
            <a:off x="340470" y="1815327"/>
            <a:ext cx="4141760" cy="41417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89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13106</TotalTime>
  <Words>457</Words>
  <Application>Microsoft Macintosh PowerPoint</Application>
  <PresentationFormat>Widescreen</PresentationFormat>
  <Paragraphs>55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Office-tema</vt:lpstr>
      <vt:lpstr>Infomøte 15.05.24</vt:lpstr>
      <vt:lpstr>Agenda</vt:lpstr>
      <vt:lpstr>Uttak EM</vt:lpstr>
      <vt:lpstr>Vurderinger gjort på uttak</vt:lpstr>
      <vt:lpstr>PowerPoint-presentasjon</vt:lpstr>
      <vt:lpstr>Erfaringer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Infomøte 29.11.23</dc:title>
  <dc:creator>Pål Eirik Gundersen</dc:creator>
  <cp:lastModifiedBy>Pål Eirik Gundersen</cp:lastModifiedBy>
  <cp:revision>30</cp:revision>
  <dcterms:created xsi:type="dcterms:W3CDTF">2023-11-21T12:59:48Z</dcterms:created>
  <dcterms:modified xsi:type="dcterms:W3CDTF">2024-05-15T17:39:38Z</dcterms:modified>
</cp:coreProperties>
</file>